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5"/>
  </p:notesMasterIdLst>
  <p:handoutMasterIdLst>
    <p:handoutMasterId r:id="rId16"/>
  </p:handoutMasterIdLst>
  <p:sldIdLst>
    <p:sldId id="257" r:id="rId2"/>
    <p:sldId id="271" r:id="rId3"/>
    <p:sldId id="272" r:id="rId4"/>
    <p:sldId id="266" r:id="rId5"/>
    <p:sldId id="278" r:id="rId6"/>
    <p:sldId id="279" r:id="rId7"/>
    <p:sldId id="268" r:id="rId8"/>
    <p:sldId id="282" r:id="rId9"/>
    <p:sldId id="269" r:id="rId10"/>
    <p:sldId id="265" r:id="rId11"/>
    <p:sldId id="270" r:id="rId12"/>
    <p:sldId id="280" r:id="rId13"/>
    <p:sldId id="281" r:id="rId14"/>
  </p:sldIdLst>
  <p:sldSz cx="9144000" cy="6858000" type="screen4x3"/>
  <p:notesSz cx="7010400" cy="9296400"/>
  <p:defaultTextStyle>
    <a:defPPr>
      <a:defRPr lang="en-US"/>
    </a:defPPr>
    <a:lvl1pPr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5pPr>
    <a:lvl6pPr marL="2286000" algn="l" defTabSz="914400" rtl="0" eaLnBrk="1" latinLnBrk="0" hangingPunct="1">
      <a:defRPr sz="3200" kern="1200">
        <a:solidFill>
          <a:schemeClr val="tx1"/>
        </a:solidFill>
        <a:latin typeface="Verdana" panose="020B0604030504040204" pitchFamily="34" charset="0"/>
        <a:ea typeface="+mn-ea"/>
        <a:cs typeface="+mn-cs"/>
      </a:defRPr>
    </a:lvl6pPr>
    <a:lvl7pPr marL="2743200" algn="l" defTabSz="914400" rtl="0" eaLnBrk="1" latinLnBrk="0" hangingPunct="1">
      <a:defRPr sz="3200" kern="1200">
        <a:solidFill>
          <a:schemeClr val="tx1"/>
        </a:solidFill>
        <a:latin typeface="Verdana" panose="020B0604030504040204" pitchFamily="34" charset="0"/>
        <a:ea typeface="+mn-ea"/>
        <a:cs typeface="+mn-cs"/>
      </a:defRPr>
    </a:lvl7pPr>
    <a:lvl8pPr marL="3200400" algn="l" defTabSz="914400" rtl="0" eaLnBrk="1" latinLnBrk="0" hangingPunct="1">
      <a:defRPr sz="3200" kern="1200">
        <a:solidFill>
          <a:schemeClr val="tx1"/>
        </a:solidFill>
        <a:latin typeface="Verdana" panose="020B0604030504040204" pitchFamily="34" charset="0"/>
        <a:ea typeface="+mn-ea"/>
        <a:cs typeface="+mn-cs"/>
      </a:defRPr>
    </a:lvl8pPr>
    <a:lvl9pPr marL="3657600" algn="l" defTabSz="914400" rtl="0" eaLnBrk="1" latinLnBrk="0" hangingPunct="1">
      <a:defRPr sz="32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3300"/>
    <a:srgbClr val="9933FF"/>
    <a:srgbClr val="FF0000"/>
    <a:srgbClr val="FFFF00"/>
    <a:srgbClr val="00CC00"/>
    <a:srgbClr val="0000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08" d="100"/>
          <a:sy n="108" d="100"/>
        </p:scale>
        <p:origin x="239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3.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5.xml"/><Relationship Id="rId4" Type="http://schemas.openxmlformats.org/officeDocument/2006/relationships/slide" Target="slides/slide4.xml"/><Relationship Id="rId9"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2EA2F80C-E248-1685-6B96-BBB1CE0ADBBA}"/>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1" hangingPunct="1">
              <a:spcBef>
                <a:spcPct val="20000"/>
              </a:spcBef>
              <a:buClr>
                <a:schemeClr val="folHlink"/>
              </a:buClr>
              <a:buSzPct val="75000"/>
              <a:buFont typeface="Wingdings" panose="05000000000000000000" pitchFamily="2" charset="2"/>
              <a:buNone/>
              <a:defRPr sz="1200"/>
            </a:lvl1pPr>
          </a:lstStyle>
          <a:p>
            <a:pPr>
              <a:defRPr/>
            </a:pPr>
            <a:endParaRPr lang="en-US" altLang="en-US"/>
          </a:p>
        </p:txBody>
      </p:sp>
      <p:sp>
        <p:nvSpPr>
          <p:cNvPr id="128003" name="Rectangle 3">
            <a:extLst>
              <a:ext uri="{FF2B5EF4-FFF2-40B4-BE49-F238E27FC236}">
                <a16:creationId xmlns:a16="http://schemas.microsoft.com/office/drawing/2014/main" id="{F4C917CD-CC91-9C15-7113-2210EF9BF7A5}"/>
              </a:ext>
            </a:extLst>
          </p:cNvPr>
          <p:cNvSpPr>
            <a:spLocks noGrp="1" noChangeArrowheads="1"/>
          </p:cNvSpPr>
          <p:nvPr>
            <p:ph type="dt" sz="quarter" idx="1"/>
          </p:nvPr>
        </p:nvSpPr>
        <p:spPr bwMode="auto">
          <a:xfrm>
            <a:off x="3971925"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1" hangingPunct="1">
              <a:spcBef>
                <a:spcPct val="20000"/>
              </a:spcBef>
              <a:buClr>
                <a:schemeClr val="folHlink"/>
              </a:buClr>
              <a:buSzPct val="75000"/>
              <a:buFont typeface="Wingdings" panose="05000000000000000000" pitchFamily="2" charset="2"/>
              <a:buNone/>
              <a:defRPr sz="1200"/>
            </a:lvl1pPr>
          </a:lstStyle>
          <a:p>
            <a:pPr>
              <a:defRPr/>
            </a:pPr>
            <a:endParaRPr lang="en-US" altLang="en-US"/>
          </a:p>
        </p:txBody>
      </p:sp>
      <p:sp>
        <p:nvSpPr>
          <p:cNvPr id="128004" name="Rectangle 4">
            <a:extLst>
              <a:ext uri="{FF2B5EF4-FFF2-40B4-BE49-F238E27FC236}">
                <a16:creationId xmlns:a16="http://schemas.microsoft.com/office/drawing/2014/main" id="{10DFFBF8-9009-CCB1-818C-5B0FE73A719B}"/>
              </a:ext>
            </a:extLst>
          </p:cNvPr>
          <p:cNvSpPr>
            <a:spLocks noGrp="1" noChangeArrowheads="1"/>
          </p:cNvSpPr>
          <p:nvPr>
            <p:ph type="ftr" sz="quarter" idx="2"/>
          </p:nvPr>
        </p:nvSpPr>
        <p:spPr bwMode="auto">
          <a:xfrm>
            <a:off x="0" y="8831263"/>
            <a:ext cx="3038475" cy="465137"/>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1" hangingPunct="1">
              <a:spcBef>
                <a:spcPct val="20000"/>
              </a:spcBef>
              <a:buClr>
                <a:schemeClr val="folHlink"/>
              </a:buClr>
              <a:buSzPct val="75000"/>
              <a:buFont typeface="Wingdings" panose="05000000000000000000" pitchFamily="2" charset="2"/>
              <a:buNone/>
              <a:defRPr sz="1200"/>
            </a:lvl1pPr>
          </a:lstStyle>
          <a:p>
            <a:pPr>
              <a:defRPr/>
            </a:pPr>
            <a:endParaRPr lang="en-US" altLang="en-US"/>
          </a:p>
        </p:txBody>
      </p:sp>
      <p:sp>
        <p:nvSpPr>
          <p:cNvPr id="128005" name="Rectangle 5">
            <a:extLst>
              <a:ext uri="{FF2B5EF4-FFF2-40B4-BE49-F238E27FC236}">
                <a16:creationId xmlns:a16="http://schemas.microsoft.com/office/drawing/2014/main" id="{E11EC73F-521E-CDA5-C8F9-1E4AB46E2835}"/>
              </a:ext>
            </a:extLst>
          </p:cNvPr>
          <p:cNvSpPr>
            <a:spLocks noGrp="1" noChangeArrowheads="1"/>
          </p:cNvSpPr>
          <p:nvPr>
            <p:ph type="sldNum" sz="quarter" idx="3"/>
          </p:nvPr>
        </p:nvSpPr>
        <p:spPr bwMode="auto">
          <a:xfrm>
            <a:off x="3971925" y="8831263"/>
            <a:ext cx="3038475" cy="465137"/>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1" hangingPunct="1">
              <a:spcBef>
                <a:spcPct val="20000"/>
              </a:spcBef>
              <a:buClr>
                <a:schemeClr val="folHlink"/>
              </a:buClr>
              <a:buSzPct val="75000"/>
              <a:buFont typeface="Wingdings" panose="05000000000000000000" pitchFamily="2" charset="2"/>
              <a:buNone/>
              <a:defRPr sz="1200"/>
            </a:lvl1pPr>
          </a:lstStyle>
          <a:p>
            <a:pPr>
              <a:defRPr/>
            </a:pPr>
            <a:fld id="{271B8137-46B4-49DB-96EC-2308B3D4D5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50054EC2-7D3F-9005-00D1-4D322D982C18}"/>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1" hangingPunct="1">
              <a:spcBef>
                <a:spcPct val="0"/>
              </a:spcBef>
              <a:buClrTx/>
              <a:buSzTx/>
              <a:buFontTx/>
              <a:buNone/>
              <a:defRPr sz="1200"/>
            </a:lvl1pPr>
          </a:lstStyle>
          <a:p>
            <a:pPr>
              <a:defRPr/>
            </a:pPr>
            <a:endParaRPr lang="en-US" altLang="en-US"/>
          </a:p>
        </p:txBody>
      </p:sp>
      <p:sp>
        <p:nvSpPr>
          <p:cNvPr id="92163" name="Rectangle 3">
            <a:extLst>
              <a:ext uri="{FF2B5EF4-FFF2-40B4-BE49-F238E27FC236}">
                <a16:creationId xmlns:a16="http://schemas.microsoft.com/office/drawing/2014/main" id="{1858AF5C-CA56-9EF1-7752-2A069BAEE3D3}"/>
              </a:ext>
            </a:extLst>
          </p:cNvPr>
          <p:cNvSpPr>
            <a:spLocks noGrp="1" noChangeArrowheads="1"/>
          </p:cNvSpPr>
          <p:nvPr>
            <p:ph type="dt" idx="1"/>
          </p:nvPr>
        </p:nvSpPr>
        <p:spPr bwMode="auto">
          <a:xfrm>
            <a:off x="3971925"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1" hangingPunct="1">
              <a:spcBef>
                <a:spcPct val="0"/>
              </a:spcBef>
              <a:buClrTx/>
              <a:buSzTx/>
              <a:buFontTx/>
              <a:buNone/>
              <a:defRPr sz="1200"/>
            </a:lvl1pPr>
          </a:lstStyle>
          <a:p>
            <a:pPr>
              <a:defRPr/>
            </a:pPr>
            <a:endParaRPr lang="en-US" altLang="en-US"/>
          </a:p>
        </p:txBody>
      </p:sp>
      <p:sp>
        <p:nvSpPr>
          <p:cNvPr id="3076" name="Rectangle 4">
            <a:extLst>
              <a:ext uri="{FF2B5EF4-FFF2-40B4-BE49-F238E27FC236}">
                <a16:creationId xmlns:a16="http://schemas.microsoft.com/office/drawing/2014/main" id="{54EFD933-2734-EA60-3BEC-5A39452355AC}"/>
              </a:ext>
            </a:extLst>
          </p:cNvPr>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a:extLst>
              <a:ext uri="{FF2B5EF4-FFF2-40B4-BE49-F238E27FC236}">
                <a16:creationId xmlns:a16="http://schemas.microsoft.com/office/drawing/2014/main" id="{0B2021D1-A12C-9E6D-EE0C-C26DC6B0DCA9}"/>
              </a:ext>
            </a:extLst>
          </p:cNvPr>
          <p:cNvSpPr>
            <a:spLocks noGrp="1" noChangeArrowheads="1"/>
          </p:cNvSpPr>
          <p:nvPr>
            <p:ph type="body" sz="quarter" idx="3"/>
          </p:nvPr>
        </p:nvSpPr>
        <p:spPr bwMode="auto">
          <a:xfrm>
            <a:off x="935038" y="4416425"/>
            <a:ext cx="5140325" cy="4183063"/>
          </a:xfrm>
          <a:prstGeom prst="rect">
            <a:avLst/>
          </a:prstGeom>
          <a:noFill/>
          <a:ln>
            <a:noFill/>
          </a:ln>
          <a:effectLst/>
        </p:spPr>
        <p:txBody>
          <a:bodyPr vert="horz" wrap="square" lIns="93177" tIns="46589" rIns="93177" bIns="4658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2166" name="Rectangle 6">
            <a:extLst>
              <a:ext uri="{FF2B5EF4-FFF2-40B4-BE49-F238E27FC236}">
                <a16:creationId xmlns:a16="http://schemas.microsoft.com/office/drawing/2014/main" id="{BE0AB4B1-BC80-4526-995C-BC39B1997E02}"/>
              </a:ext>
            </a:extLst>
          </p:cNvPr>
          <p:cNvSpPr>
            <a:spLocks noGrp="1" noChangeArrowheads="1"/>
          </p:cNvSpPr>
          <p:nvPr>
            <p:ph type="ftr" sz="quarter" idx="4"/>
          </p:nvPr>
        </p:nvSpPr>
        <p:spPr bwMode="auto">
          <a:xfrm>
            <a:off x="0" y="8831263"/>
            <a:ext cx="3038475" cy="465137"/>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1" hangingPunct="1">
              <a:spcBef>
                <a:spcPct val="0"/>
              </a:spcBef>
              <a:buClrTx/>
              <a:buSzTx/>
              <a:buFontTx/>
              <a:buNone/>
              <a:defRPr sz="1200"/>
            </a:lvl1pPr>
          </a:lstStyle>
          <a:p>
            <a:pPr>
              <a:defRPr/>
            </a:pPr>
            <a:endParaRPr lang="en-US" altLang="en-US"/>
          </a:p>
        </p:txBody>
      </p:sp>
      <p:sp>
        <p:nvSpPr>
          <p:cNvPr id="92167" name="Rectangle 7">
            <a:extLst>
              <a:ext uri="{FF2B5EF4-FFF2-40B4-BE49-F238E27FC236}">
                <a16:creationId xmlns:a16="http://schemas.microsoft.com/office/drawing/2014/main" id="{16E82D85-F714-0AE0-ADE9-792A275D2374}"/>
              </a:ext>
            </a:extLst>
          </p:cNvPr>
          <p:cNvSpPr>
            <a:spLocks noGrp="1" noChangeArrowheads="1"/>
          </p:cNvSpPr>
          <p:nvPr>
            <p:ph type="sldNum" sz="quarter" idx="5"/>
          </p:nvPr>
        </p:nvSpPr>
        <p:spPr bwMode="auto">
          <a:xfrm>
            <a:off x="3971925" y="8831263"/>
            <a:ext cx="3038475" cy="465137"/>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D119C4FD-703A-4F9A-89AF-CC831E82E0C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3FF082F-9C0B-4A20-6537-1F07F738089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Verdana" panose="020B0604030504040204" pitchFamily="34" charset="0"/>
              </a:defRPr>
            </a:lvl1pPr>
            <a:lvl2pPr marL="755650" indent="-290513">
              <a:defRPr sz="3200">
                <a:solidFill>
                  <a:schemeClr val="tx1"/>
                </a:solidFill>
                <a:latin typeface="Verdana" panose="020B0604030504040204" pitchFamily="34" charset="0"/>
              </a:defRPr>
            </a:lvl2pPr>
            <a:lvl3pPr marL="1163638" indent="-231775">
              <a:defRPr sz="3200">
                <a:solidFill>
                  <a:schemeClr val="tx1"/>
                </a:solidFill>
                <a:latin typeface="Verdana" panose="020B0604030504040204" pitchFamily="34" charset="0"/>
              </a:defRPr>
            </a:lvl3pPr>
            <a:lvl4pPr marL="1630363" indent="-231775">
              <a:defRPr sz="3200">
                <a:solidFill>
                  <a:schemeClr val="tx1"/>
                </a:solidFill>
                <a:latin typeface="Verdana" panose="020B0604030504040204" pitchFamily="34" charset="0"/>
              </a:defRPr>
            </a:lvl4pPr>
            <a:lvl5pPr marL="2095500" indent="-231775">
              <a:defRPr sz="3200">
                <a:solidFill>
                  <a:schemeClr val="tx1"/>
                </a:solidFill>
                <a:latin typeface="Verdana" panose="020B0604030504040204" pitchFamily="34" charset="0"/>
              </a:defRPr>
            </a:lvl5pPr>
            <a:lvl6pPr marL="2552700" indent="-231775" eaLnBrk="0" fontAlgn="base" hangingPunct="0">
              <a:spcBef>
                <a:spcPct val="0"/>
              </a:spcBef>
              <a:spcAft>
                <a:spcPct val="0"/>
              </a:spcAft>
              <a:defRPr sz="3200">
                <a:solidFill>
                  <a:schemeClr val="tx1"/>
                </a:solidFill>
                <a:latin typeface="Verdana" panose="020B0604030504040204" pitchFamily="34" charset="0"/>
              </a:defRPr>
            </a:lvl6pPr>
            <a:lvl7pPr marL="3009900" indent="-231775" eaLnBrk="0" fontAlgn="base" hangingPunct="0">
              <a:spcBef>
                <a:spcPct val="0"/>
              </a:spcBef>
              <a:spcAft>
                <a:spcPct val="0"/>
              </a:spcAft>
              <a:defRPr sz="3200">
                <a:solidFill>
                  <a:schemeClr val="tx1"/>
                </a:solidFill>
                <a:latin typeface="Verdana" panose="020B0604030504040204" pitchFamily="34" charset="0"/>
              </a:defRPr>
            </a:lvl7pPr>
            <a:lvl8pPr marL="3467100" indent="-231775" eaLnBrk="0" fontAlgn="base" hangingPunct="0">
              <a:spcBef>
                <a:spcPct val="0"/>
              </a:spcBef>
              <a:spcAft>
                <a:spcPct val="0"/>
              </a:spcAft>
              <a:defRPr sz="3200">
                <a:solidFill>
                  <a:schemeClr val="tx1"/>
                </a:solidFill>
                <a:latin typeface="Verdana" panose="020B0604030504040204" pitchFamily="34" charset="0"/>
              </a:defRPr>
            </a:lvl8pPr>
            <a:lvl9pPr marL="3924300" indent="-231775" eaLnBrk="0" fontAlgn="base" hangingPunct="0">
              <a:spcBef>
                <a:spcPct val="0"/>
              </a:spcBef>
              <a:spcAft>
                <a:spcPct val="0"/>
              </a:spcAft>
              <a:defRPr sz="3200">
                <a:solidFill>
                  <a:schemeClr val="tx1"/>
                </a:solidFill>
                <a:latin typeface="Verdana" panose="020B0604030504040204" pitchFamily="34" charset="0"/>
              </a:defRPr>
            </a:lvl9pPr>
          </a:lstStyle>
          <a:p>
            <a:fld id="{18D6D35D-C1C6-45F5-9B05-F78297D2AD43}" type="slidenum">
              <a:rPr lang="en-US" altLang="en-US" sz="1200" smtClean="0"/>
              <a:pPr/>
              <a:t>1</a:t>
            </a:fld>
            <a:endParaRPr lang="en-US" altLang="en-US" sz="1200"/>
          </a:p>
        </p:txBody>
      </p:sp>
      <p:sp>
        <p:nvSpPr>
          <p:cNvPr id="6147" name="Rectangle 2">
            <a:extLst>
              <a:ext uri="{FF2B5EF4-FFF2-40B4-BE49-F238E27FC236}">
                <a16:creationId xmlns:a16="http://schemas.microsoft.com/office/drawing/2014/main" id="{65B088CF-6D69-B4E7-9D31-6A5321D0F4D3}"/>
              </a:ext>
            </a:extLst>
          </p:cNvPr>
          <p:cNvSpPr>
            <a:spLocks noChangeArrowheads="1" noTextEdit="1"/>
          </p:cNvSpPr>
          <p:nvPr>
            <p:ph type="sldImg"/>
          </p:nvPr>
        </p:nvSpPr>
        <p:spPr>
          <a:ln/>
        </p:spPr>
      </p:sp>
      <p:sp>
        <p:nvSpPr>
          <p:cNvPr id="6148" name="Rectangle 4">
            <a:extLst>
              <a:ext uri="{FF2B5EF4-FFF2-40B4-BE49-F238E27FC236}">
                <a16:creationId xmlns:a16="http://schemas.microsoft.com/office/drawing/2014/main" id="{3F5473A0-D13B-047D-311B-6EC80592FF6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75498052-0D1F-83FF-F245-D113B16C4F9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Verdana" panose="020B0604030504040204" pitchFamily="34" charset="0"/>
              </a:defRPr>
            </a:lvl1pPr>
            <a:lvl2pPr marL="755650" indent="-290513">
              <a:defRPr sz="3200">
                <a:solidFill>
                  <a:schemeClr val="tx1"/>
                </a:solidFill>
                <a:latin typeface="Verdana" panose="020B0604030504040204" pitchFamily="34" charset="0"/>
              </a:defRPr>
            </a:lvl2pPr>
            <a:lvl3pPr marL="1163638" indent="-231775">
              <a:defRPr sz="3200">
                <a:solidFill>
                  <a:schemeClr val="tx1"/>
                </a:solidFill>
                <a:latin typeface="Verdana" panose="020B0604030504040204" pitchFamily="34" charset="0"/>
              </a:defRPr>
            </a:lvl3pPr>
            <a:lvl4pPr marL="1630363" indent="-231775">
              <a:defRPr sz="3200">
                <a:solidFill>
                  <a:schemeClr val="tx1"/>
                </a:solidFill>
                <a:latin typeface="Verdana" panose="020B0604030504040204" pitchFamily="34" charset="0"/>
              </a:defRPr>
            </a:lvl4pPr>
            <a:lvl5pPr marL="2095500" indent="-231775">
              <a:defRPr sz="3200">
                <a:solidFill>
                  <a:schemeClr val="tx1"/>
                </a:solidFill>
                <a:latin typeface="Verdana" panose="020B0604030504040204" pitchFamily="34" charset="0"/>
              </a:defRPr>
            </a:lvl5pPr>
            <a:lvl6pPr marL="2552700" indent="-231775" eaLnBrk="0" fontAlgn="base" hangingPunct="0">
              <a:spcBef>
                <a:spcPct val="0"/>
              </a:spcBef>
              <a:spcAft>
                <a:spcPct val="0"/>
              </a:spcAft>
              <a:defRPr sz="3200">
                <a:solidFill>
                  <a:schemeClr val="tx1"/>
                </a:solidFill>
                <a:latin typeface="Verdana" panose="020B0604030504040204" pitchFamily="34" charset="0"/>
              </a:defRPr>
            </a:lvl6pPr>
            <a:lvl7pPr marL="3009900" indent="-231775" eaLnBrk="0" fontAlgn="base" hangingPunct="0">
              <a:spcBef>
                <a:spcPct val="0"/>
              </a:spcBef>
              <a:spcAft>
                <a:spcPct val="0"/>
              </a:spcAft>
              <a:defRPr sz="3200">
                <a:solidFill>
                  <a:schemeClr val="tx1"/>
                </a:solidFill>
                <a:latin typeface="Verdana" panose="020B0604030504040204" pitchFamily="34" charset="0"/>
              </a:defRPr>
            </a:lvl7pPr>
            <a:lvl8pPr marL="3467100" indent="-231775" eaLnBrk="0" fontAlgn="base" hangingPunct="0">
              <a:spcBef>
                <a:spcPct val="0"/>
              </a:spcBef>
              <a:spcAft>
                <a:spcPct val="0"/>
              </a:spcAft>
              <a:defRPr sz="3200">
                <a:solidFill>
                  <a:schemeClr val="tx1"/>
                </a:solidFill>
                <a:latin typeface="Verdana" panose="020B0604030504040204" pitchFamily="34" charset="0"/>
              </a:defRPr>
            </a:lvl8pPr>
            <a:lvl9pPr marL="3924300" indent="-231775" eaLnBrk="0" fontAlgn="base" hangingPunct="0">
              <a:spcBef>
                <a:spcPct val="0"/>
              </a:spcBef>
              <a:spcAft>
                <a:spcPct val="0"/>
              </a:spcAft>
              <a:defRPr sz="3200">
                <a:solidFill>
                  <a:schemeClr val="tx1"/>
                </a:solidFill>
                <a:latin typeface="Verdana" panose="020B0604030504040204" pitchFamily="34" charset="0"/>
              </a:defRPr>
            </a:lvl9pPr>
          </a:lstStyle>
          <a:p>
            <a:fld id="{576E9497-AB1A-49FB-9039-6A0E98B63836}" type="slidenum">
              <a:rPr lang="en-US" altLang="en-US" sz="1200" smtClean="0"/>
              <a:pPr/>
              <a:t>2</a:t>
            </a:fld>
            <a:endParaRPr lang="en-US" altLang="en-US" sz="1200"/>
          </a:p>
        </p:txBody>
      </p:sp>
      <p:sp>
        <p:nvSpPr>
          <p:cNvPr id="8195" name="Rectangle 2">
            <a:extLst>
              <a:ext uri="{FF2B5EF4-FFF2-40B4-BE49-F238E27FC236}">
                <a16:creationId xmlns:a16="http://schemas.microsoft.com/office/drawing/2014/main" id="{D88556C8-DEE3-1986-2390-81251BE88C61}"/>
              </a:ext>
            </a:extLst>
          </p:cNvPr>
          <p:cNvSpPr>
            <a:spLocks noChangeArrowheads="1" noTextEdit="1"/>
          </p:cNvSpPr>
          <p:nvPr>
            <p:ph type="sldImg"/>
          </p:nvPr>
        </p:nvSpPr>
        <p:spPr>
          <a:ln/>
        </p:spPr>
      </p:sp>
      <p:sp>
        <p:nvSpPr>
          <p:cNvPr id="8196" name="Rectangle 3">
            <a:extLst>
              <a:ext uri="{FF2B5EF4-FFF2-40B4-BE49-F238E27FC236}">
                <a16:creationId xmlns:a16="http://schemas.microsoft.com/office/drawing/2014/main" id="{95D49E32-3716-8CE6-E9F5-89DCA0484CF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75">
            <a:extLst>
              <a:ext uri="{FF2B5EF4-FFF2-40B4-BE49-F238E27FC236}">
                <a16:creationId xmlns:a16="http://schemas.microsoft.com/office/drawing/2014/main" id="{0AFE4457-CD4F-CA83-5C0B-A30F447D8215}"/>
              </a:ext>
            </a:extLst>
          </p:cNvPr>
          <p:cNvGrpSpPr>
            <a:grpSpLocks/>
          </p:cNvGrpSpPr>
          <p:nvPr/>
        </p:nvGrpSpPr>
        <p:grpSpPr bwMode="auto">
          <a:xfrm>
            <a:off x="-3175" y="0"/>
            <a:ext cx="9147175" cy="6867525"/>
            <a:chOff x="-2" y="0"/>
            <a:chExt cx="5762" cy="4326"/>
          </a:xfrm>
        </p:grpSpPr>
        <p:grpSp>
          <p:nvGrpSpPr>
            <p:cNvPr id="3" name="Group 71">
              <a:extLst>
                <a:ext uri="{FF2B5EF4-FFF2-40B4-BE49-F238E27FC236}">
                  <a16:creationId xmlns:a16="http://schemas.microsoft.com/office/drawing/2014/main" id="{D3CD2FAA-CA79-D249-8A9D-09C2799D1EFD}"/>
                </a:ext>
              </a:extLst>
            </p:cNvPr>
            <p:cNvGrpSpPr>
              <a:grpSpLocks/>
            </p:cNvGrpSpPr>
            <p:nvPr userDrawn="1"/>
          </p:nvGrpSpPr>
          <p:grpSpPr bwMode="auto">
            <a:xfrm>
              <a:off x="-2" y="0"/>
              <a:ext cx="5712" cy="4326"/>
              <a:chOff x="-2" y="0"/>
              <a:chExt cx="5712" cy="4326"/>
            </a:xfrm>
          </p:grpSpPr>
          <p:sp>
            <p:nvSpPr>
              <p:cNvPr id="6" name="Rectangle 3">
                <a:extLst>
                  <a:ext uri="{FF2B5EF4-FFF2-40B4-BE49-F238E27FC236}">
                    <a16:creationId xmlns:a16="http://schemas.microsoft.com/office/drawing/2014/main" id="{6E0D88D2-7BFA-0138-7D0F-CD199DBEBBB3}"/>
                  </a:ext>
                </a:extLst>
              </p:cNvPr>
              <p:cNvSpPr>
                <a:spLocks noChangeArrowheads="1"/>
              </p:cNvSpPr>
              <p:nvPr/>
            </p:nvSpPr>
            <p:spPr bwMode="auto">
              <a:xfrm>
                <a:off x="-2" y="0"/>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7" name="Rectangle 4">
                <a:extLst>
                  <a:ext uri="{FF2B5EF4-FFF2-40B4-BE49-F238E27FC236}">
                    <a16:creationId xmlns:a16="http://schemas.microsoft.com/office/drawing/2014/main" id="{0EE06FDA-D97E-F518-52EC-045A38F8D24B}"/>
                  </a:ext>
                </a:extLst>
              </p:cNvPr>
              <p:cNvSpPr>
                <a:spLocks noChangeArrowheads="1"/>
              </p:cNvSpPr>
              <p:nvPr/>
            </p:nvSpPr>
            <p:spPr bwMode="auto">
              <a:xfrm>
                <a:off x="9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8" name="Rectangle 5">
                <a:extLst>
                  <a:ext uri="{FF2B5EF4-FFF2-40B4-BE49-F238E27FC236}">
                    <a16:creationId xmlns:a16="http://schemas.microsoft.com/office/drawing/2014/main" id="{C5893386-B154-3FCB-21EE-3491759AD16A}"/>
                  </a:ext>
                </a:extLst>
              </p:cNvPr>
              <p:cNvSpPr>
                <a:spLocks noChangeArrowheads="1"/>
              </p:cNvSpPr>
              <p:nvPr/>
            </p:nvSpPr>
            <p:spPr bwMode="auto">
              <a:xfrm>
                <a:off x="19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9" name="Rectangle 6">
                <a:extLst>
                  <a:ext uri="{FF2B5EF4-FFF2-40B4-BE49-F238E27FC236}">
                    <a16:creationId xmlns:a16="http://schemas.microsoft.com/office/drawing/2014/main" id="{105CAAE7-E347-5190-E287-E03B61985D02}"/>
                  </a:ext>
                </a:extLst>
              </p:cNvPr>
              <p:cNvSpPr>
                <a:spLocks noChangeArrowheads="1"/>
              </p:cNvSpPr>
              <p:nvPr/>
            </p:nvSpPr>
            <p:spPr bwMode="auto">
              <a:xfrm>
                <a:off x="28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 name="Rectangle 7">
                <a:extLst>
                  <a:ext uri="{FF2B5EF4-FFF2-40B4-BE49-F238E27FC236}">
                    <a16:creationId xmlns:a16="http://schemas.microsoft.com/office/drawing/2014/main" id="{8992D915-E51E-481F-0D30-CA31FAE43F13}"/>
                  </a:ext>
                </a:extLst>
              </p:cNvPr>
              <p:cNvSpPr>
                <a:spLocks noChangeArrowheads="1"/>
              </p:cNvSpPr>
              <p:nvPr/>
            </p:nvSpPr>
            <p:spPr bwMode="auto">
              <a:xfrm>
                <a:off x="38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1" name="Rectangle 8">
                <a:extLst>
                  <a:ext uri="{FF2B5EF4-FFF2-40B4-BE49-F238E27FC236}">
                    <a16:creationId xmlns:a16="http://schemas.microsoft.com/office/drawing/2014/main" id="{7E174129-9B02-6275-EBFD-A2A3FEE13222}"/>
                  </a:ext>
                </a:extLst>
              </p:cNvPr>
              <p:cNvSpPr>
                <a:spLocks noChangeArrowheads="1"/>
              </p:cNvSpPr>
              <p:nvPr/>
            </p:nvSpPr>
            <p:spPr bwMode="auto">
              <a:xfrm>
                <a:off x="47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2" name="Rectangle 9">
                <a:extLst>
                  <a:ext uri="{FF2B5EF4-FFF2-40B4-BE49-F238E27FC236}">
                    <a16:creationId xmlns:a16="http://schemas.microsoft.com/office/drawing/2014/main" id="{7E113822-87CD-694D-C83D-FABC4CBA419D}"/>
                  </a:ext>
                </a:extLst>
              </p:cNvPr>
              <p:cNvSpPr>
                <a:spLocks noChangeArrowheads="1"/>
              </p:cNvSpPr>
              <p:nvPr/>
            </p:nvSpPr>
            <p:spPr bwMode="auto">
              <a:xfrm>
                <a:off x="57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3" name="Rectangle 10">
                <a:extLst>
                  <a:ext uri="{FF2B5EF4-FFF2-40B4-BE49-F238E27FC236}">
                    <a16:creationId xmlns:a16="http://schemas.microsoft.com/office/drawing/2014/main" id="{D9E71BD2-B840-239F-A554-2035B1D8D6B3}"/>
                  </a:ext>
                </a:extLst>
              </p:cNvPr>
              <p:cNvSpPr>
                <a:spLocks noChangeArrowheads="1"/>
              </p:cNvSpPr>
              <p:nvPr/>
            </p:nvSpPr>
            <p:spPr bwMode="auto">
              <a:xfrm>
                <a:off x="67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4" name="Rectangle 11">
                <a:extLst>
                  <a:ext uri="{FF2B5EF4-FFF2-40B4-BE49-F238E27FC236}">
                    <a16:creationId xmlns:a16="http://schemas.microsoft.com/office/drawing/2014/main" id="{0215B3F6-D1AB-764E-E12C-F45DB6DABCB6}"/>
                  </a:ext>
                </a:extLst>
              </p:cNvPr>
              <p:cNvSpPr>
                <a:spLocks noChangeArrowheads="1"/>
              </p:cNvSpPr>
              <p:nvPr/>
            </p:nvSpPr>
            <p:spPr bwMode="auto">
              <a:xfrm>
                <a:off x="76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5" name="Rectangle 12">
                <a:extLst>
                  <a:ext uri="{FF2B5EF4-FFF2-40B4-BE49-F238E27FC236}">
                    <a16:creationId xmlns:a16="http://schemas.microsoft.com/office/drawing/2014/main" id="{D4D071A7-7281-69B8-6011-ABF4EB158D04}"/>
                  </a:ext>
                </a:extLst>
              </p:cNvPr>
              <p:cNvSpPr>
                <a:spLocks noChangeArrowheads="1"/>
              </p:cNvSpPr>
              <p:nvPr/>
            </p:nvSpPr>
            <p:spPr bwMode="auto">
              <a:xfrm>
                <a:off x="86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6" name="Rectangle 13">
                <a:extLst>
                  <a:ext uri="{FF2B5EF4-FFF2-40B4-BE49-F238E27FC236}">
                    <a16:creationId xmlns:a16="http://schemas.microsoft.com/office/drawing/2014/main" id="{92256B10-3EC9-286D-FBB7-6C36050B4C2C}"/>
                  </a:ext>
                </a:extLst>
              </p:cNvPr>
              <p:cNvSpPr>
                <a:spLocks noChangeArrowheads="1"/>
              </p:cNvSpPr>
              <p:nvPr/>
            </p:nvSpPr>
            <p:spPr bwMode="auto">
              <a:xfrm>
                <a:off x="95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7" name="Rectangle 14">
                <a:extLst>
                  <a:ext uri="{FF2B5EF4-FFF2-40B4-BE49-F238E27FC236}">
                    <a16:creationId xmlns:a16="http://schemas.microsoft.com/office/drawing/2014/main" id="{879E6315-9A6D-2CD8-2626-DC3473B951C4}"/>
                  </a:ext>
                </a:extLst>
              </p:cNvPr>
              <p:cNvSpPr>
                <a:spLocks noChangeArrowheads="1"/>
              </p:cNvSpPr>
              <p:nvPr/>
            </p:nvSpPr>
            <p:spPr bwMode="auto">
              <a:xfrm>
                <a:off x="105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8" name="Rectangle 15">
                <a:extLst>
                  <a:ext uri="{FF2B5EF4-FFF2-40B4-BE49-F238E27FC236}">
                    <a16:creationId xmlns:a16="http://schemas.microsoft.com/office/drawing/2014/main" id="{599F9D6F-08B7-FAFA-8072-BB41EC94608C}"/>
                  </a:ext>
                </a:extLst>
              </p:cNvPr>
              <p:cNvSpPr>
                <a:spLocks noChangeArrowheads="1"/>
              </p:cNvSpPr>
              <p:nvPr/>
            </p:nvSpPr>
            <p:spPr bwMode="auto">
              <a:xfrm>
                <a:off x="115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9" name="Rectangle 16">
                <a:extLst>
                  <a:ext uri="{FF2B5EF4-FFF2-40B4-BE49-F238E27FC236}">
                    <a16:creationId xmlns:a16="http://schemas.microsoft.com/office/drawing/2014/main" id="{B3D7A3B1-2395-DA32-3DAB-7E0DB8554602}"/>
                  </a:ext>
                </a:extLst>
              </p:cNvPr>
              <p:cNvSpPr>
                <a:spLocks noChangeArrowheads="1"/>
              </p:cNvSpPr>
              <p:nvPr/>
            </p:nvSpPr>
            <p:spPr bwMode="auto">
              <a:xfrm>
                <a:off x="124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0" name="Rectangle 17">
                <a:extLst>
                  <a:ext uri="{FF2B5EF4-FFF2-40B4-BE49-F238E27FC236}">
                    <a16:creationId xmlns:a16="http://schemas.microsoft.com/office/drawing/2014/main" id="{3BFD8D59-4986-D7A9-D2D1-D65301D1F984}"/>
                  </a:ext>
                </a:extLst>
              </p:cNvPr>
              <p:cNvSpPr>
                <a:spLocks noChangeArrowheads="1"/>
              </p:cNvSpPr>
              <p:nvPr/>
            </p:nvSpPr>
            <p:spPr bwMode="auto">
              <a:xfrm>
                <a:off x="134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1" name="Rectangle 18">
                <a:extLst>
                  <a:ext uri="{FF2B5EF4-FFF2-40B4-BE49-F238E27FC236}">
                    <a16:creationId xmlns:a16="http://schemas.microsoft.com/office/drawing/2014/main" id="{3447E9E5-9D3F-EF25-51F7-D918EA9FC37A}"/>
                  </a:ext>
                </a:extLst>
              </p:cNvPr>
              <p:cNvSpPr>
                <a:spLocks noChangeArrowheads="1"/>
              </p:cNvSpPr>
              <p:nvPr/>
            </p:nvSpPr>
            <p:spPr bwMode="auto">
              <a:xfrm>
                <a:off x="143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2" name="Rectangle 19">
                <a:extLst>
                  <a:ext uri="{FF2B5EF4-FFF2-40B4-BE49-F238E27FC236}">
                    <a16:creationId xmlns:a16="http://schemas.microsoft.com/office/drawing/2014/main" id="{2EB2BF08-F61E-E08A-9B31-462D05B23A71}"/>
                  </a:ext>
                </a:extLst>
              </p:cNvPr>
              <p:cNvSpPr>
                <a:spLocks noChangeArrowheads="1"/>
              </p:cNvSpPr>
              <p:nvPr/>
            </p:nvSpPr>
            <p:spPr bwMode="auto">
              <a:xfrm>
                <a:off x="153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3" name="Rectangle 20">
                <a:extLst>
                  <a:ext uri="{FF2B5EF4-FFF2-40B4-BE49-F238E27FC236}">
                    <a16:creationId xmlns:a16="http://schemas.microsoft.com/office/drawing/2014/main" id="{95C2B295-CA4D-0F27-1F41-27396B278129}"/>
                  </a:ext>
                </a:extLst>
              </p:cNvPr>
              <p:cNvSpPr>
                <a:spLocks noChangeArrowheads="1"/>
              </p:cNvSpPr>
              <p:nvPr/>
            </p:nvSpPr>
            <p:spPr bwMode="auto">
              <a:xfrm>
                <a:off x="163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4" name="Rectangle 21">
                <a:extLst>
                  <a:ext uri="{FF2B5EF4-FFF2-40B4-BE49-F238E27FC236}">
                    <a16:creationId xmlns:a16="http://schemas.microsoft.com/office/drawing/2014/main" id="{1DB3591A-5AE1-C422-E2B9-BC00CEEB163B}"/>
                  </a:ext>
                </a:extLst>
              </p:cNvPr>
              <p:cNvSpPr>
                <a:spLocks noChangeArrowheads="1"/>
              </p:cNvSpPr>
              <p:nvPr/>
            </p:nvSpPr>
            <p:spPr bwMode="auto">
              <a:xfrm>
                <a:off x="172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5" name="Rectangle 22">
                <a:extLst>
                  <a:ext uri="{FF2B5EF4-FFF2-40B4-BE49-F238E27FC236}">
                    <a16:creationId xmlns:a16="http://schemas.microsoft.com/office/drawing/2014/main" id="{6EA96847-4718-2AF9-0FFB-B0D9CDF61EEE}"/>
                  </a:ext>
                </a:extLst>
              </p:cNvPr>
              <p:cNvSpPr>
                <a:spLocks noChangeArrowheads="1"/>
              </p:cNvSpPr>
              <p:nvPr/>
            </p:nvSpPr>
            <p:spPr bwMode="auto">
              <a:xfrm>
                <a:off x="182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6" name="Rectangle 23">
                <a:extLst>
                  <a:ext uri="{FF2B5EF4-FFF2-40B4-BE49-F238E27FC236}">
                    <a16:creationId xmlns:a16="http://schemas.microsoft.com/office/drawing/2014/main" id="{1AE1C8BB-5DF1-CCA7-77A1-C3FA56CF8380}"/>
                  </a:ext>
                </a:extLst>
              </p:cNvPr>
              <p:cNvSpPr>
                <a:spLocks noChangeArrowheads="1"/>
              </p:cNvSpPr>
              <p:nvPr/>
            </p:nvSpPr>
            <p:spPr bwMode="auto">
              <a:xfrm>
                <a:off x="191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7" name="Rectangle 24">
                <a:extLst>
                  <a:ext uri="{FF2B5EF4-FFF2-40B4-BE49-F238E27FC236}">
                    <a16:creationId xmlns:a16="http://schemas.microsoft.com/office/drawing/2014/main" id="{DCE173A1-D246-8C52-B351-5AF512287730}"/>
                  </a:ext>
                </a:extLst>
              </p:cNvPr>
              <p:cNvSpPr>
                <a:spLocks noChangeArrowheads="1"/>
              </p:cNvSpPr>
              <p:nvPr/>
            </p:nvSpPr>
            <p:spPr bwMode="auto">
              <a:xfrm>
                <a:off x="201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8" name="Rectangle 25">
                <a:extLst>
                  <a:ext uri="{FF2B5EF4-FFF2-40B4-BE49-F238E27FC236}">
                    <a16:creationId xmlns:a16="http://schemas.microsoft.com/office/drawing/2014/main" id="{AF0CC25E-60F7-2BCA-F450-78AE4702C740}"/>
                  </a:ext>
                </a:extLst>
              </p:cNvPr>
              <p:cNvSpPr>
                <a:spLocks noChangeArrowheads="1"/>
              </p:cNvSpPr>
              <p:nvPr/>
            </p:nvSpPr>
            <p:spPr bwMode="auto">
              <a:xfrm>
                <a:off x="211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29" name="Rectangle 26">
                <a:extLst>
                  <a:ext uri="{FF2B5EF4-FFF2-40B4-BE49-F238E27FC236}">
                    <a16:creationId xmlns:a16="http://schemas.microsoft.com/office/drawing/2014/main" id="{B32DE19E-5A83-2272-FED9-4BAF6E80D758}"/>
                  </a:ext>
                </a:extLst>
              </p:cNvPr>
              <p:cNvSpPr>
                <a:spLocks noChangeArrowheads="1"/>
              </p:cNvSpPr>
              <p:nvPr/>
            </p:nvSpPr>
            <p:spPr bwMode="auto">
              <a:xfrm>
                <a:off x="220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0" name="Rectangle 27">
                <a:extLst>
                  <a:ext uri="{FF2B5EF4-FFF2-40B4-BE49-F238E27FC236}">
                    <a16:creationId xmlns:a16="http://schemas.microsoft.com/office/drawing/2014/main" id="{605C7BDB-B1CF-9B6C-EBAA-8A7B1523985F}"/>
                  </a:ext>
                </a:extLst>
              </p:cNvPr>
              <p:cNvSpPr>
                <a:spLocks noChangeArrowheads="1"/>
              </p:cNvSpPr>
              <p:nvPr/>
            </p:nvSpPr>
            <p:spPr bwMode="auto">
              <a:xfrm>
                <a:off x="230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1" name="Rectangle 28">
                <a:extLst>
                  <a:ext uri="{FF2B5EF4-FFF2-40B4-BE49-F238E27FC236}">
                    <a16:creationId xmlns:a16="http://schemas.microsoft.com/office/drawing/2014/main" id="{CA2A7074-0B08-E185-D1A7-8113FA877023}"/>
                  </a:ext>
                </a:extLst>
              </p:cNvPr>
              <p:cNvSpPr>
                <a:spLocks noChangeArrowheads="1"/>
              </p:cNvSpPr>
              <p:nvPr/>
            </p:nvSpPr>
            <p:spPr bwMode="auto">
              <a:xfrm>
                <a:off x="239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2" name="Rectangle 29">
                <a:extLst>
                  <a:ext uri="{FF2B5EF4-FFF2-40B4-BE49-F238E27FC236}">
                    <a16:creationId xmlns:a16="http://schemas.microsoft.com/office/drawing/2014/main" id="{14D780FA-A63E-8297-BB96-8A3AA4BDEFAF}"/>
                  </a:ext>
                </a:extLst>
              </p:cNvPr>
              <p:cNvSpPr>
                <a:spLocks noChangeArrowheads="1"/>
              </p:cNvSpPr>
              <p:nvPr/>
            </p:nvSpPr>
            <p:spPr bwMode="auto">
              <a:xfrm>
                <a:off x="249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3" name="Rectangle 30">
                <a:extLst>
                  <a:ext uri="{FF2B5EF4-FFF2-40B4-BE49-F238E27FC236}">
                    <a16:creationId xmlns:a16="http://schemas.microsoft.com/office/drawing/2014/main" id="{9AE9C892-C068-86E4-B6A1-986DAA50812E}"/>
                  </a:ext>
                </a:extLst>
              </p:cNvPr>
              <p:cNvSpPr>
                <a:spLocks noChangeArrowheads="1"/>
              </p:cNvSpPr>
              <p:nvPr/>
            </p:nvSpPr>
            <p:spPr bwMode="auto">
              <a:xfrm>
                <a:off x="259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4" name="Rectangle 31">
                <a:extLst>
                  <a:ext uri="{FF2B5EF4-FFF2-40B4-BE49-F238E27FC236}">
                    <a16:creationId xmlns:a16="http://schemas.microsoft.com/office/drawing/2014/main" id="{D7274187-CBA6-B947-D4BD-D53DDC905104}"/>
                  </a:ext>
                </a:extLst>
              </p:cNvPr>
              <p:cNvSpPr>
                <a:spLocks noChangeArrowheads="1"/>
              </p:cNvSpPr>
              <p:nvPr/>
            </p:nvSpPr>
            <p:spPr bwMode="auto">
              <a:xfrm>
                <a:off x="268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5" name="Rectangle 32">
                <a:extLst>
                  <a:ext uri="{FF2B5EF4-FFF2-40B4-BE49-F238E27FC236}">
                    <a16:creationId xmlns:a16="http://schemas.microsoft.com/office/drawing/2014/main" id="{72823700-2049-C7DA-4B49-7B529184672B}"/>
                  </a:ext>
                </a:extLst>
              </p:cNvPr>
              <p:cNvSpPr>
                <a:spLocks noChangeArrowheads="1"/>
              </p:cNvSpPr>
              <p:nvPr/>
            </p:nvSpPr>
            <p:spPr bwMode="auto">
              <a:xfrm>
                <a:off x="278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6" name="Rectangle 33">
                <a:extLst>
                  <a:ext uri="{FF2B5EF4-FFF2-40B4-BE49-F238E27FC236}">
                    <a16:creationId xmlns:a16="http://schemas.microsoft.com/office/drawing/2014/main" id="{64222C38-D905-54DA-0FEB-EEBCADBEC4AD}"/>
                  </a:ext>
                </a:extLst>
              </p:cNvPr>
              <p:cNvSpPr>
                <a:spLocks noChangeArrowheads="1"/>
              </p:cNvSpPr>
              <p:nvPr/>
            </p:nvSpPr>
            <p:spPr bwMode="auto">
              <a:xfrm>
                <a:off x="287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7" name="Rectangle 34">
                <a:extLst>
                  <a:ext uri="{FF2B5EF4-FFF2-40B4-BE49-F238E27FC236}">
                    <a16:creationId xmlns:a16="http://schemas.microsoft.com/office/drawing/2014/main" id="{F2137DC5-F834-8B13-5EE1-78A5475DE212}"/>
                  </a:ext>
                </a:extLst>
              </p:cNvPr>
              <p:cNvSpPr>
                <a:spLocks noChangeArrowheads="1"/>
              </p:cNvSpPr>
              <p:nvPr/>
            </p:nvSpPr>
            <p:spPr bwMode="auto">
              <a:xfrm>
                <a:off x="297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8" name="Rectangle 35">
                <a:extLst>
                  <a:ext uri="{FF2B5EF4-FFF2-40B4-BE49-F238E27FC236}">
                    <a16:creationId xmlns:a16="http://schemas.microsoft.com/office/drawing/2014/main" id="{7B2DCF91-7301-8B8F-4D15-6DD55FBA7E85}"/>
                  </a:ext>
                </a:extLst>
              </p:cNvPr>
              <p:cNvSpPr>
                <a:spLocks noChangeArrowheads="1"/>
              </p:cNvSpPr>
              <p:nvPr/>
            </p:nvSpPr>
            <p:spPr bwMode="auto">
              <a:xfrm>
                <a:off x="307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39" name="Rectangle 36">
                <a:extLst>
                  <a:ext uri="{FF2B5EF4-FFF2-40B4-BE49-F238E27FC236}">
                    <a16:creationId xmlns:a16="http://schemas.microsoft.com/office/drawing/2014/main" id="{113012FD-0F92-F704-B856-71BD3F0F30A1}"/>
                  </a:ext>
                </a:extLst>
              </p:cNvPr>
              <p:cNvSpPr>
                <a:spLocks noChangeArrowheads="1"/>
              </p:cNvSpPr>
              <p:nvPr/>
            </p:nvSpPr>
            <p:spPr bwMode="auto">
              <a:xfrm>
                <a:off x="316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0" name="Rectangle 37">
                <a:extLst>
                  <a:ext uri="{FF2B5EF4-FFF2-40B4-BE49-F238E27FC236}">
                    <a16:creationId xmlns:a16="http://schemas.microsoft.com/office/drawing/2014/main" id="{C4BF54CA-23E7-9425-8632-D68368849749}"/>
                  </a:ext>
                </a:extLst>
              </p:cNvPr>
              <p:cNvSpPr>
                <a:spLocks noChangeArrowheads="1"/>
              </p:cNvSpPr>
              <p:nvPr/>
            </p:nvSpPr>
            <p:spPr bwMode="auto">
              <a:xfrm>
                <a:off x="326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1" name="Rectangle 38">
                <a:extLst>
                  <a:ext uri="{FF2B5EF4-FFF2-40B4-BE49-F238E27FC236}">
                    <a16:creationId xmlns:a16="http://schemas.microsoft.com/office/drawing/2014/main" id="{70BACA09-CBED-5876-0EE5-376FB0B24AC5}"/>
                  </a:ext>
                </a:extLst>
              </p:cNvPr>
              <p:cNvSpPr>
                <a:spLocks noChangeArrowheads="1"/>
              </p:cNvSpPr>
              <p:nvPr/>
            </p:nvSpPr>
            <p:spPr bwMode="auto">
              <a:xfrm>
                <a:off x="335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2" name="Rectangle 39">
                <a:extLst>
                  <a:ext uri="{FF2B5EF4-FFF2-40B4-BE49-F238E27FC236}">
                    <a16:creationId xmlns:a16="http://schemas.microsoft.com/office/drawing/2014/main" id="{A9D36F0E-1B85-CA56-7ADC-61D4B791520D}"/>
                  </a:ext>
                </a:extLst>
              </p:cNvPr>
              <p:cNvSpPr>
                <a:spLocks noChangeArrowheads="1"/>
              </p:cNvSpPr>
              <p:nvPr/>
            </p:nvSpPr>
            <p:spPr bwMode="auto">
              <a:xfrm>
                <a:off x="345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3" name="Rectangle 40">
                <a:extLst>
                  <a:ext uri="{FF2B5EF4-FFF2-40B4-BE49-F238E27FC236}">
                    <a16:creationId xmlns:a16="http://schemas.microsoft.com/office/drawing/2014/main" id="{C3D582EF-05F6-FAA4-0BDC-06C83568995C}"/>
                  </a:ext>
                </a:extLst>
              </p:cNvPr>
              <p:cNvSpPr>
                <a:spLocks noChangeArrowheads="1"/>
              </p:cNvSpPr>
              <p:nvPr/>
            </p:nvSpPr>
            <p:spPr bwMode="auto">
              <a:xfrm>
                <a:off x="355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4" name="Rectangle 41">
                <a:extLst>
                  <a:ext uri="{FF2B5EF4-FFF2-40B4-BE49-F238E27FC236}">
                    <a16:creationId xmlns:a16="http://schemas.microsoft.com/office/drawing/2014/main" id="{2A774F90-213F-BDFA-3641-B4232C510482}"/>
                  </a:ext>
                </a:extLst>
              </p:cNvPr>
              <p:cNvSpPr>
                <a:spLocks noChangeArrowheads="1"/>
              </p:cNvSpPr>
              <p:nvPr/>
            </p:nvSpPr>
            <p:spPr bwMode="auto">
              <a:xfrm>
                <a:off x="364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5" name="Rectangle 42">
                <a:extLst>
                  <a:ext uri="{FF2B5EF4-FFF2-40B4-BE49-F238E27FC236}">
                    <a16:creationId xmlns:a16="http://schemas.microsoft.com/office/drawing/2014/main" id="{A68B180F-B523-9CA8-2662-049BF371AC0C}"/>
                  </a:ext>
                </a:extLst>
              </p:cNvPr>
              <p:cNvSpPr>
                <a:spLocks noChangeArrowheads="1"/>
              </p:cNvSpPr>
              <p:nvPr/>
            </p:nvSpPr>
            <p:spPr bwMode="auto">
              <a:xfrm>
                <a:off x="374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6" name="Rectangle 43">
                <a:extLst>
                  <a:ext uri="{FF2B5EF4-FFF2-40B4-BE49-F238E27FC236}">
                    <a16:creationId xmlns:a16="http://schemas.microsoft.com/office/drawing/2014/main" id="{D49E9764-46F4-5AF0-B0C8-CC11E6438517}"/>
                  </a:ext>
                </a:extLst>
              </p:cNvPr>
              <p:cNvSpPr>
                <a:spLocks noChangeArrowheads="1"/>
              </p:cNvSpPr>
              <p:nvPr/>
            </p:nvSpPr>
            <p:spPr bwMode="auto">
              <a:xfrm>
                <a:off x="383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7" name="Rectangle 44">
                <a:extLst>
                  <a:ext uri="{FF2B5EF4-FFF2-40B4-BE49-F238E27FC236}">
                    <a16:creationId xmlns:a16="http://schemas.microsoft.com/office/drawing/2014/main" id="{0FD2F9D5-B947-052F-81F5-833F3D4A64D7}"/>
                  </a:ext>
                </a:extLst>
              </p:cNvPr>
              <p:cNvSpPr>
                <a:spLocks noChangeArrowheads="1"/>
              </p:cNvSpPr>
              <p:nvPr/>
            </p:nvSpPr>
            <p:spPr bwMode="auto">
              <a:xfrm>
                <a:off x="393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8" name="Rectangle 45">
                <a:extLst>
                  <a:ext uri="{FF2B5EF4-FFF2-40B4-BE49-F238E27FC236}">
                    <a16:creationId xmlns:a16="http://schemas.microsoft.com/office/drawing/2014/main" id="{08CBB5EA-58A1-5770-508C-76DF344DD662}"/>
                  </a:ext>
                </a:extLst>
              </p:cNvPr>
              <p:cNvSpPr>
                <a:spLocks noChangeArrowheads="1"/>
              </p:cNvSpPr>
              <p:nvPr/>
            </p:nvSpPr>
            <p:spPr bwMode="auto">
              <a:xfrm>
                <a:off x="403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49" name="Rectangle 46">
                <a:extLst>
                  <a:ext uri="{FF2B5EF4-FFF2-40B4-BE49-F238E27FC236}">
                    <a16:creationId xmlns:a16="http://schemas.microsoft.com/office/drawing/2014/main" id="{536AA79E-AC64-10FC-F214-C88542B4B232}"/>
                  </a:ext>
                </a:extLst>
              </p:cNvPr>
              <p:cNvSpPr>
                <a:spLocks noChangeArrowheads="1"/>
              </p:cNvSpPr>
              <p:nvPr/>
            </p:nvSpPr>
            <p:spPr bwMode="auto">
              <a:xfrm>
                <a:off x="412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0" name="Rectangle 47">
                <a:extLst>
                  <a:ext uri="{FF2B5EF4-FFF2-40B4-BE49-F238E27FC236}">
                    <a16:creationId xmlns:a16="http://schemas.microsoft.com/office/drawing/2014/main" id="{3D38B78C-76BA-B54F-737C-32A606C82B4C}"/>
                  </a:ext>
                </a:extLst>
              </p:cNvPr>
              <p:cNvSpPr>
                <a:spLocks noChangeArrowheads="1"/>
              </p:cNvSpPr>
              <p:nvPr/>
            </p:nvSpPr>
            <p:spPr bwMode="auto">
              <a:xfrm>
                <a:off x="422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1" name="Rectangle 48">
                <a:extLst>
                  <a:ext uri="{FF2B5EF4-FFF2-40B4-BE49-F238E27FC236}">
                    <a16:creationId xmlns:a16="http://schemas.microsoft.com/office/drawing/2014/main" id="{413002E9-E6BB-B5BD-1EBB-E43D78304AFA}"/>
                  </a:ext>
                </a:extLst>
              </p:cNvPr>
              <p:cNvSpPr>
                <a:spLocks noChangeArrowheads="1"/>
              </p:cNvSpPr>
              <p:nvPr/>
            </p:nvSpPr>
            <p:spPr bwMode="auto">
              <a:xfrm>
                <a:off x="431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2" name="Rectangle 49">
                <a:extLst>
                  <a:ext uri="{FF2B5EF4-FFF2-40B4-BE49-F238E27FC236}">
                    <a16:creationId xmlns:a16="http://schemas.microsoft.com/office/drawing/2014/main" id="{AE07CEB3-2422-07C4-8FD3-B831DD9BA371}"/>
                  </a:ext>
                </a:extLst>
              </p:cNvPr>
              <p:cNvSpPr>
                <a:spLocks noChangeArrowheads="1"/>
              </p:cNvSpPr>
              <p:nvPr/>
            </p:nvSpPr>
            <p:spPr bwMode="auto">
              <a:xfrm>
                <a:off x="441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3" name="Rectangle 50">
                <a:extLst>
                  <a:ext uri="{FF2B5EF4-FFF2-40B4-BE49-F238E27FC236}">
                    <a16:creationId xmlns:a16="http://schemas.microsoft.com/office/drawing/2014/main" id="{CF0B2C30-4864-AC97-3E19-B6F9288F7B2A}"/>
                  </a:ext>
                </a:extLst>
              </p:cNvPr>
              <p:cNvSpPr>
                <a:spLocks noChangeArrowheads="1"/>
              </p:cNvSpPr>
              <p:nvPr/>
            </p:nvSpPr>
            <p:spPr bwMode="auto">
              <a:xfrm>
                <a:off x="451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4" name="Rectangle 51">
                <a:extLst>
                  <a:ext uri="{FF2B5EF4-FFF2-40B4-BE49-F238E27FC236}">
                    <a16:creationId xmlns:a16="http://schemas.microsoft.com/office/drawing/2014/main" id="{26994EF0-68E2-9601-C55D-52898DE7A572}"/>
                  </a:ext>
                </a:extLst>
              </p:cNvPr>
              <p:cNvSpPr>
                <a:spLocks noChangeArrowheads="1"/>
              </p:cNvSpPr>
              <p:nvPr/>
            </p:nvSpPr>
            <p:spPr bwMode="auto">
              <a:xfrm>
                <a:off x="460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5" name="Rectangle 52">
                <a:extLst>
                  <a:ext uri="{FF2B5EF4-FFF2-40B4-BE49-F238E27FC236}">
                    <a16:creationId xmlns:a16="http://schemas.microsoft.com/office/drawing/2014/main" id="{0A3A0441-1EBD-9008-D6CD-95CE1BF0CD2B}"/>
                  </a:ext>
                </a:extLst>
              </p:cNvPr>
              <p:cNvSpPr>
                <a:spLocks noChangeArrowheads="1"/>
              </p:cNvSpPr>
              <p:nvPr/>
            </p:nvSpPr>
            <p:spPr bwMode="auto">
              <a:xfrm>
                <a:off x="470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6" name="Rectangle 53">
                <a:extLst>
                  <a:ext uri="{FF2B5EF4-FFF2-40B4-BE49-F238E27FC236}">
                    <a16:creationId xmlns:a16="http://schemas.microsoft.com/office/drawing/2014/main" id="{B5CF8CFA-6445-CE02-4127-0E50305FED92}"/>
                  </a:ext>
                </a:extLst>
              </p:cNvPr>
              <p:cNvSpPr>
                <a:spLocks noChangeArrowheads="1"/>
              </p:cNvSpPr>
              <p:nvPr/>
            </p:nvSpPr>
            <p:spPr bwMode="auto">
              <a:xfrm>
                <a:off x="479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7" name="Rectangle 54">
                <a:extLst>
                  <a:ext uri="{FF2B5EF4-FFF2-40B4-BE49-F238E27FC236}">
                    <a16:creationId xmlns:a16="http://schemas.microsoft.com/office/drawing/2014/main" id="{0A3FDB33-8CD0-3ECB-2752-7CBEF26625E1}"/>
                  </a:ext>
                </a:extLst>
              </p:cNvPr>
              <p:cNvSpPr>
                <a:spLocks noChangeArrowheads="1"/>
              </p:cNvSpPr>
              <p:nvPr/>
            </p:nvSpPr>
            <p:spPr bwMode="auto">
              <a:xfrm>
                <a:off x="489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8" name="Rectangle 55">
                <a:extLst>
                  <a:ext uri="{FF2B5EF4-FFF2-40B4-BE49-F238E27FC236}">
                    <a16:creationId xmlns:a16="http://schemas.microsoft.com/office/drawing/2014/main" id="{279CAD69-37FB-A8B9-E082-9710812AA897}"/>
                  </a:ext>
                </a:extLst>
              </p:cNvPr>
              <p:cNvSpPr>
                <a:spLocks noChangeArrowheads="1"/>
              </p:cNvSpPr>
              <p:nvPr/>
            </p:nvSpPr>
            <p:spPr bwMode="auto">
              <a:xfrm>
                <a:off x="499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9" name="Rectangle 56">
                <a:extLst>
                  <a:ext uri="{FF2B5EF4-FFF2-40B4-BE49-F238E27FC236}">
                    <a16:creationId xmlns:a16="http://schemas.microsoft.com/office/drawing/2014/main" id="{02887DD4-AB63-D1E3-47A8-C8F43143E376}"/>
                  </a:ext>
                </a:extLst>
              </p:cNvPr>
              <p:cNvSpPr>
                <a:spLocks noChangeArrowheads="1"/>
              </p:cNvSpPr>
              <p:nvPr/>
            </p:nvSpPr>
            <p:spPr bwMode="auto">
              <a:xfrm>
                <a:off x="508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60" name="Rectangle 57">
                <a:extLst>
                  <a:ext uri="{FF2B5EF4-FFF2-40B4-BE49-F238E27FC236}">
                    <a16:creationId xmlns:a16="http://schemas.microsoft.com/office/drawing/2014/main" id="{25069779-6339-0C58-C926-F4BABAEFF69F}"/>
                  </a:ext>
                </a:extLst>
              </p:cNvPr>
              <p:cNvSpPr>
                <a:spLocks noChangeArrowheads="1"/>
              </p:cNvSpPr>
              <p:nvPr/>
            </p:nvSpPr>
            <p:spPr bwMode="auto">
              <a:xfrm>
                <a:off x="518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61" name="Rectangle 58">
                <a:extLst>
                  <a:ext uri="{FF2B5EF4-FFF2-40B4-BE49-F238E27FC236}">
                    <a16:creationId xmlns:a16="http://schemas.microsoft.com/office/drawing/2014/main" id="{F2565422-53C4-E68E-E12E-58CF020873E9}"/>
                  </a:ext>
                </a:extLst>
              </p:cNvPr>
              <p:cNvSpPr>
                <a:spLocks noChangeArrowheads="1"/>
              </p:cNvSpPr>
              <p:nvPr/>
            </p:nvSpPr>
            <p:spPr bwMode="auto">
              <a:xfrm>
                <a:off x="527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62" name="Rectangle 59">
                <a:extLst>
                  <a:ext uri="{FF2B5EF4-FFF2-40B4-BE49-F238E27FC236}">
                    <a16:creationId xmlns:a16="http://schemas.microsoft.com/office/drawing/2014/main" id="{BF2C0071-A8ED-8BCD-B673-C82287D03FA8}"/>
                  </a:ext>
                </a:extLst>
              </p:cNvPr>
              <p:cNvSpPr>
                <a:spLocks noChangeArrowheads="1"/>
              </p:cNvSpPr>
              <p:nvPr/>
            </p:nvSpPr>
            <p:spPr bwMode="auto">
              <a:xfrm>
                <a:off x="537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63" name="Rectangle 60">
                <a:extLst>
                  <a:ext uri="{FF2B5EF4-FFF2-40B4-BE49-F238E27FC236}">
                    <a16:creationId xmlns:a16="http://schemas.microsoft.com/office/drawing/2014/main" id="{12C5FE10-1DEC-F000-AB17-B3A940BAA48D}"/>
                  </a:ext>
                </a:extLst>
              </p:cNvPr>
              <p:cNvSpPr>
                <a:spLocks noChangeArrowheads="1"/>
              </p:cNvSpPr>
              <p:nvPr/>
            </p:nvSpPr>
            <p:spPr bwMode="auto">
              <a:xfrm>
                <a:off x="547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4336" name="Rectangle 61">
                <a:extLst>
                  <a:ext uri="{FF2B5EF4-FFF2-40B4-BE49-F238E27FC236}">
                    <a16:creationId xmlns:a16="http://schemas.microsoft.com/office/drawing/2014/main" id="{E8D617AC-7798-9677-C411-2A8BAABB9AE5}"/>
                  </a:ext>
                </a:extLst>
              </p:cNvPr>
              <p:cNvSpPr>
                <a:spLocks noChangeArrowheads="1"/>
              </p:cNvSpPr>
              <p:nvPr/>
            </p:nvSpPr>
            <p:spPr bwMode="auto">
              <a:xfrm>
                <a:off x="556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4337" name="Rectangle 62">
                <a:extLst>
                  <a:ext uri="{FF2B5EF4-FFF2-40B4-BE49-F238E27FC236}">
                    <a16:creationId xmlns:a16="http://schemas.microsoft.com/office/drawing/2014/main" id="{AFC5214B-DA2F-CF04-CFB7-B1CF2714A983}"/>
                  </a:ext>
                </a:extLst>
              </p:cNvPr>
              <p:cNvSpPr>
                <a:spLocks noChangeArrowheads="1"/>
              </p:cNvSpPr>
              <p:nvPr/>
            </p:nvSpPr>
            <p:spPr bwMode="auto">
              <a:xfrm>
                <a:off x="566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grpSp>
        <p:sp>
          <p:nvSpPr>
            <p:cNvPr id="4" name="Rectangle 63">
              <a:extLst>
                <a:ext uri="{FF2B5EF4-FFF2-40B4-BE49-F238E27FC236}">
                  <a16:creationId xmlns:a16="http://schemas.microsoft.com/office/drawing/2014/main" id="{72A3AE97-1754-B696-3BBD-B3E61329576A}"/>
                </a:ext>
              </a:extLst>
            </p:cNvPr>
            <p:cNvSpPr>
              <a:spLocks noChangeArrowheads="1"/>
            </p:cNvSpPr>
            <p:nvPr userDrawn="1"/>
          </p:nvSpPr>
          <p:spPr bwMode="auto">
            <a:xfrm>
              <a:off x="429" y="0"/>
              <a:ext cx="5331" cy="4320"/>
            </a:xfrm>
            <a:prstGeom prst="rect">
              <a:avLst/>
            </a:prstGeom>
            <a:solidFill>
              <a:schemeClr val="accent1">
                <a:alpha val="50195"/>
              </a:schemeClr>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5" name="Rectangle 64">
              <a:extLst>
                <a:ext uri="{FF2B5EF4-FFF2-40B4-BE49-F238E27FC236}">
                  <a16:creationId xmlns:a16="http://schemas.microsoft.com/office/drawing/2014/main" id="{9C5A86E5-2AED-AFE2-4FA0-BCF7203A9833}"/>
                </a:ext>
              </a:extLst>
            </p:cNvPr>
            <p:cNvSpPr>
              <a:spLocks noChangeArrowheads="1"/>
            </p:cNvSpPr>
            <p:nvPr userDrawn="1"/>
          </p:nvSpPr>
          <p:spPr bwMode="auto">
            <a:xfrm>
              <a:off x="0" y="0"/>
              <a:ext cx="5760" cy="321"/>
            </a:xfrm>
            <a:prstGeom prst="rect">
              <a:avLst/>
            </a:prstGeom>
            <a:solidFill>
              <a:schemeClr val="hlink">
                <a:alpha val="50195"/>
              </a:schemeClr>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grpSp>
      <p:sp>
        <p:nvSpPr>
          <p:cNvPr id="54340" name="Rectangle 65">
            <a:extLst>
              <a:ext uri="{FF2B5EF4-FFF2-40B4-BE49-F238E27FC236}">
                <a16:creationId xmlns:a16="http://schemas.microsoft.com/office/drawing/2014/main" id="{F0E975FD-1194-1DA4-7F0F-FB7433C0E9C7}"/>
              </a:ext>
            </a:extLst>
          </p:cNvPr>
          <p:cNvSpPr>
            <a:spLocks noChangeArrowheads="1"/>
          </p:cNvSpPr>
          <p:nvPr/>
        </p:nvSpPr>
        <p:spPr bwMode="auto">
          <a:xfrm>
            <a:off x="3505200" y="2590800"/>
            <a:ext cx="4892675" cy="76200"/>
          </a:xfrm>
          <a:prstGeom prst="rect">
            <a:avLst/>
          </a:prstGeom>
          <a:solidFill>
            <a:schemeClr val="hlink">
              <a:alpha val="50195"/>
            </a:schemeClr>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algn="ctr" eaLnBrk="1" hangingPunct="1">
              <a:spcBef>
                <a:spcPct val="0"/>
              </a:spcBef>
              <a:buClrTx/>
              <a:buSzTx/>
              <a:buFontTx/>
              <a:buNone/>
              <a:defRPr/>
            </a:pPr>
            <a:endParaRPr kumimoji="1" lang="en-US" altLang="en-US" sz="2400"/>
          </a:p>
        </p:txBody>
      </p:sp>
      <p:sp>
        <p:nvSpPr>
          <p:cNvPr id="54338" name="Rectangle 66"/>
          <p:cNvSpPr>
            <a:spLocks noGrp="1" noChangeArrowheads="1"/>
          </p:cNvSpPr>
          <p:nvPr>
            <p:ph type="ctrTitle" sz="quarter"/>
          </p:nvPr>
        </p:nvSpPr>
        <p:spPr>
          <a:xfrm>
            <a:off x="779463" y="1096963"/>
            <a:ext cx="7678737" cy="1431925"/>
          </a:xfrm>
        </p:spPr>
        <p:txBody>
          <a:bodyPr/>
          <a:lstStyle>
            <a:lvl1pPr algn="r">
              <a:defRPr/>
            </a:lvl1pPr>
          </a:lstStyle>
          <a:p>
            <a:pPr lvl="0"/>
            <a:r>
              <a:rPr lang="en-US" altLang="en-US" noProof="0"/>
              <a:t>Click to edit Master title style</a:t>
            </a:r>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54341" name="Date Placeholder 68">
            <a:extLst>
              <a:ext uri="{FF2B5EF4-FFF2-40B4-BE49-F238E27FC236}">
                <a16:creationId xmlns:a16="http://schemas.microsoft.com/office/drawing/2014/main" id="{B4286E9C-AE6D-5D73-AD87-E08FF8C76186}"/>
              </a:ext>
            </a:extLst>
          </p:cNvPr>
          <p:cNvSpPr>
            <a:spLocks noGrp="1" noChangeArrowheads="1"/>
          </p:cNvSpPr>
          <p:nvPr>
            <p:ph type="dt" sz="quarter" idx="10"/>
          </p:nvPr>
        </p:nvSpPr>
        <p:spPr>
          <a:xfrm>
            <a:off x="685800" y="6248400"/>
            <a:ext cx="1905000" cy="457200"/>
          </a:xfrm>
        </p:spPr>
        <p:txBody>
          <a:bodyPr/>
          <a:lstStyle>
            <a:lvl1pPr>
              <a:defRPr/>
            </a:lvl1pPr>
          </a:lstStyle>
          <a:p>
            <a:pPr>
              <a:defRPr/>
            </a:pPr>
            <a:endParaRPr lang="en-US" altLang="en-US"/>
          </a:p>
        </p:txBody>
      </p:sp>
      <p:sp>
        <p:nvSpPr>
          <p:cNvPr id="54342" name="Footer Placeholder 69">
            <a:extLst>
              <a:ext uri="{FF2B5EF4-FFF2-40B4-BE49-F238E27FC236}">
                <a16:creationId xmlns:a16="http://schemas.microsoft.com/office/drawing/2014/main" id="{8CFE95B1-BA70-3090-3BB8-E2F73CC6B4D1}"/>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54343" name="Slide Number Placeholder 70">
            <a:extLst>
              <a:ext uri="{FF2B5EF4-FFF2-40B4-BE49-F238E27FC236}">
                <a16:creationId xmlns:a16="http://schemas.microsoft.com/office/drawing/2014/main" id="{579A6E75-3256-0C5B-D676-BC5FB111ECC1}"/>
              </a:ext>
            </a:extLst>
          </p:cNvPr>
          <p:cNvSpPr>
            <a:spLocks noGrp="1" noChangeArrowheads="1"/>
          </p:cNvSpPr>
          <p:nvPr>
            <p:ph type="sldNum" sz="quarter" idx="12"/>
          </p:nvPr>
        </p:nvSpPr>
        <p:spPr>
          <a:xfrm>
            <a:off x="6553200" y="6248400"/>
            <a:ext cx="1905000" cy="457200"/>
          </a:xfrm>
        </p:spPr>
        <p:txBody>
          <a:bodyPr/>
          <a:lstStyle>
            <a:lvl1pPr>
              <a:defRPr/>
            </a:lvl1pPr>
          </a:lstStyle>
          <a:p>
            <a:pPr>
              <a:defRPr/>
            </a:pPr>
            <a:fld id="{E4E7F31A-A7A9-413C-BDB0-A27F089F7517}" type="slidenum">
              <a:rPr lang="en-US" altLang="en-US"/>
              <a:pPr>
                <a:defRPr/>
              </a:pPr>
              <a:t>‹#›</a:t>
            </a:fld>
            <a:endParaRPr lang="en-US" altLang="en-US"/>
          </a:p>
        </p:txBody>
      </p:sp>
    </p:spTree>
    <p:extLst>
      <p:ext uri="{BB962C8B-B14F-4D97-AF65-F5344CB8AC3E}">
        <p14:creationId xmlns:p14="http://schemas.microsoft.com/office/powerpoint/2010/main" val="2481735187"/>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a:extLst>
              <a:ext uri="{FF2B5EF4-FFF2-40B4-BE49-F238E27FC236}">
                <a16:creationId xmlns:a16="http://schemas.microsoft.com/office/drawing/2014/main" id="{66F58654-E316-9BC7-DA67-4B0706ABFAC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a:extLst>
              <a:ext uri="{FF2B5EF4-FFF2-40B4-BE49-F238E27FC236}">
                <a16:creationId xmlns:a16="http://schemas.microsoft.com/office/drawing/2014/main" id="{54CED5A1-2E0C-7510-5EA8-66FA8A33467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a:extLst>
              <a:ext uri="{FF2B5EF4-FFF2-40B4-BE49-F238E27FC236}">
                <a16:creationId xmlns:a16="http://schemas.microsoft.com/office/drawing/2014/main" id="{806EBCA8-24D1-DEA4-1C2E-F55B16254041}"/>
              </a:ext>
            </a:extLst>
          </p:cNvPr>
          <p:cNvSpPr>
            <a:spLocks noGrp="1" noChangeArrowheads="1"/>
          </p:cNvSpPr>
          <p:nvPr>
            <p:ph type="sldNum" sz="quarter" idx="12"/>
          </p:nvPr>
        </p:nvSpPr>
        <p:spPr>
          <a:ln/>
        </p:spPr>
        <p:txBody>
          <a:bodyPr/>
          <a:lstStyle>
            <a:lvl1pPr>
              <a:defRPr/>
            </a:lvl1pPr>
          </a:lstStyle>
          <a:p>
            <a:pPr>
              <a:defRPr/>
            </a:pPr>
            <a:fld id="{5616DE8E-27E8-433E-97DF-7D357BCDC715}" type="slidenum">
              <a:rPr lang="en-US" altLang="en-US"/>
              <a:pPr>
                <a:defRPr/>
              </a:pPr>
              <a:t>‹#›</a:t>
            </a:fld>
            <a:endParaRPr lang="en-US" altLang="en-US"/>
          </a:p>
        </p:txBody>
      </p:sp>
    </p:spTree>
    <p:extLst>
      <p:ext uri="{BB962C8B-B14F-4D97-AF65-F5344CB8AC3E}">
        <p14:creationId xmlns:p14="http://schemas.microsoft.com/office/powerpoint/2010/main" val="744375127"/>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a:extLst>
              <a:ext uri="{FF2B5EF4-FFF2-40B4-BE49-F238E27FC236}">
                <a16:creationId xmlns:a16="http://schemas.microsoft.com/office/drawing/2014/main" id="{3BC67517-3E08-70E5-4841-A0927557207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a:extLst>
              <a:ext uri="{FF2B5EF4-FFF2-40B4-BE49-F238E27FC236}">
                <a16:creationId xmlns:a16="http://schemas.microsoft.com/office/drawing/2014/main" id="{59ACF2C3-A04D-94AB-D467-E3FED353E40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a:extLst>
              <a:ext uri="{FF2B5EF4-FFF2-40B4-BE49-F238E27FC236}">
                <a16:creationId xmlns:a16="http://schemas.microsoft.com/office/drawing/2014/main" id="{31CC5E27-4916-8AD1-210E-D75ABCCFFD94}"/>
              </a:ext>
            </a:extLst>
          </p:cNvPr>
          <p:cNvSpPr>
            <a:spLocks noGrp="1" noChangeArrowheads="1"/>
          </p:cNvSpPr>
          <p:nvPr>
            <p:ph type="sldNum" sz="quarter" idx="12"/>
          </p:nvPr>
        </p:nvSpPr>
        <p:spPr>
          <a:ln/>
        </p:spPr>
        <p:txBody>
          <a:bodyPr/>
          <a:lstStyle>
            <a:lvl1pPr>
              <a:defRPr/>
            </a:lvl1pPr>
          </a:lstStyle>
          <a:p>
            <a:pPr>
              <a:defRPr/>
            </a:pPr>
            <a:fld id="{4263026E-79CC-40B1-9FAF-402C53BB75D2}" type="slidenum">
              <a:rPr lang="en-US" altLang="en-US"/>
              <a:pPr>
                <a:defRPr/>
              </a:pPr>
              <a:t>‹#›</a:t>
            </a:fld>
            <a:endParaRPr lang="en-US" altLang="en-US"/>
          </a:p>
        </p:txBody>
      </p:sp>
    </p:spTree>
    <p:extLst>
      <p:ext uri="{BB962C8B-B14F-4D97-AF65-F5344CB8AC3E}">
        <p14:creationId xmlns:p14="http://schemas.microsoft.com/office/powerpoint/2010/main" val="776995586"/>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p>
            <a:r>
              <a:rPr lang="en-US"/>
              <a:t>Click to edit Master title style</a:t>
            </a:r>
          </a:p>
        </p:txBody>
      </p:sp>
      <p:sp>
        <p:nvSpPr>
          <p:cNvPr id="3" name="Chart Placeholder 2"/>
          <p:cNvSpPr>
            <a:spLocks noGrp="1"/>
          </p:cNvSpPr>
          <p:nvPr>
            <p:ph type="chart" idx="1"/>
          </p:nvPr>
        </p:nvSpPr>
        <p:spPr>
          <a:xfrm>
            <a:off x="912813" y="1905000"/>
            <a:ext cx="8110537" cy="4191000"/>
          </a:xfrm>
        </p:spPr>
        <p:txBody>
          <a:bodyPr/>
          <a:lstStyle/>
          <a:p>
            <a:pPr lvl="0"/>
            <a:endParaRPr lang="en-US" noProof="0"/>
          </a:p>
        </p:txBody>
      </p:sp>
      <p:sp>
        <p:nvSpPr>
          <p:cNvPr id="4" name="Rectangle 67">
            <a:extLst>
              <a:ext uri="{FF2B5EF4-FFF2-40B4-BE49-F238E27FC236}">
                <a16:creationId xmlns:a16="http://schemas.microsoft.com/office/drawing/2014/main" id="{9F03A3AB-E9AE-4D17-1249-3AA76DBB33A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a:extLst>
              <a:ext uri="{FF2B5EF4-FFF2-40B4-BE49-F238E27FC236}">
                <a16:creationId xmlns:a16="http://schemas.microsoft.com/office/drawing/2014/main" id="{3B8CA849-114C-C2B6-03B0-50967028CA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a:extLst>
              <a:ext uri="{FF2B5EF4-FFF2-40B4-BE49-F238E27FC236}">
                <a16:creationId xmlns:a16="http://schemas.microsoft.com/office/drawing/2014/main" id="{02B9B3E3-04F8-352C-CC01-1A9A61F40F6A}"/>
              </a:ext>
            </a:extLst>
          </p:cNvPr>
          <p:cNvSpPr>
            <a:spLocks noGrp="1" noChangeArrowheads="1"/>
          </p:cNvSpPr>
          <p:nvPr>
            <p:ph type="sldNum" sz="quarter" idx="12"/>
          </p:nvPr>
        </p:nvSpPr>
        <p:spPr>
          <a:ln/>
        </p:spPr>
        <p:txBody>
          <a:bodyPr/>
          <a:lstStyle>
            <a:lvl1pPr>
              <a:defRPr/>
            </a:lvl1pPr>
          </a:lstStyle>
          <a:p>
            <a:pPr>
              <a:defRPr/>
            </a:pPr>
            <a:fld id="{BA6D4C30-AC7C-4878-999D-76CCA4A6B38E}" type="slidenum">
              <a:rPr lang="en-US" altLang="en-US"/>
              <a:pPr>
                <a:defRPr/>
              </a:pPr>
              <a:t>‹#›</a:t>
            </a:fld>
            <a:endParaRPr lang="en-US" altLang="en-US"/>
          </a:p>
        </p:txBody>
      </p:sp>
    </p:spTree>
    <p:extLst>
      <p:ext uri="{BB962C8B-B14F-4D97-AF65-F5344CB8AC3E}">
        <p14:creationId xmlns:p14="http://schemas.microsoft.com/office/powerpoint/2010/main" val="678650951"/>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a:extLst>
              <a:ext uri="{FF2B5EF4-FFF2-40B4-BE49-F238E27FC236}">
                <a16:creationId xmlns:a16="http://schemas.microsoft.com/office/drawing/2014/main" id="{1F6B7974-5679-B359-7753-6A33A7FA9B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a:extLst>
              <a:ext uri="{FF2B5EF4-FFF2-40B4-BE49-F238E27FC236}">
                <a16:creationId xmlns:a16="http://schemas.microsoft.com/office/drawing/2014/main" id="{68674149-1378-4CF6-2A63-74FC03031B8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a:extLst>
              <a:ext uri="{FF2B5EF4-FFF2-40B4-BE49-F238E27FC236}">
                <a16:creationId xmlns:a16="http://schemas.microsoft.com/office/drawing/2014/main" id="{2E41A325-3FBF-9326-C45E-AAACEC480EAD}"/>
              </a:ext>
            </a:extLst>
          </p:cNvPr>
          <p:cNvSpPr>
            <a:spLocks noGrp="1" noChangeArrowheads="1"/>
          </p:cNvSpPr>
          <p:nvPr>
            <p:ph type="sldNum" sz="quarter" idx="12"/>
          </p:nvPr>
        </p:nvSpPr>
        <p:spPr>
          <a:ln/>
        </p:spPr>
        <p:txBody>
          <a:bodyPr/>
          <a:lstStyle>
            <a:lvl1pPr>
              <a:defRPr/>
            </a:lvl1pPr>
          </a:lstStyle>
          <a:p>
            <a:pPr>
              <a:defRPr/>
            </a:pPr>
            <a:fld id="{5AE1FF4B-A381-45DA-8C09-7902528D2522}" type="slidenum">
              <a:rPr lang="en-US" altLang="en-US"/>
              <a:pPr>
                <a:defRPr/>
              </a:pPr>
              <a:t>‹#›</a:t>
            </a:fld>
            <a:endParaRPr lang="en-US" altLang="en-US"/>
          </a:p>
        </p:txBody>
      </p:sp>
    </p:spTree>
    <p:extLst>
      <p:ext uri="{BB962C8B-B14F-4D97-AF65-F5344CB8AC3E}">
        <p14:creationId xmlns:p14="http://schemas.microsoft.com/office/powerpoint/2010/main" val="4206638962"/>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67">
            <a:extLst>
              <a:ext uri="{FF2B5EF4-FFF2-40B4-BE49-F238E27FC236}">
                <a16:creationId xmlns:a16="http://schemas.microsoft.com/office/drawing/2014/main" id="{F802B20B-92BC-A535-6823-6DD44A9AFE7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a:extLst>
              <a:ext uri="{FF2B5EF4-FFF2-40B4-BE49-F238E27FC236}">
                <a16:creationId xmlns:a16="http://schemas.microsoft.com/office/drawing/2014/main" id="{3F8831EC-6414-59AD-A65D-FB6FCD9FB1D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a:extLst>
              <a:ext uri="{FF2B5EF4-FFF2-40B4-BE49-F238E27FC236}">
                <a16:creationId xmlns:a16="http://schemas.microsoft.com/office/drawing/2014/main" id="{992F447F-4535-A054-0C90-02FC426006BC}"/>
              </a:ext>
            </a:extLst>
          </p:cNvPr>
          <p:cNvSpPr>
            <a:spLocks noGrp="1" noChangeArrowheads="1"/>
          </p:cNvSpPr>
          <p:nvPr>
            <p:ph type="sldNum" sz="quarter" idx="12"/>
          </p:nvPr>
        </p:nvSpPr>
        <p:spPr>
          <a:ln/>
        </p:spPr>
        <p:txBody>
          <a:bodyPr/>
          <a:lstStyle>
            <a:lvl1pPr>
              <a:defRPr/>
            </a:lvl1pPr>
          </a:lstStyle>
          <a:p>
            <a:pPr>
              <a:defRPr/>
            </a:pPr>
            <a:fld id="{9CE4D9CE-0652-46F6-9376-E7DB1C143269}" type="slidenum">
              <a:rPr lang="en-US" altLang="en-US"/>
              <a:pPr>
                <a:defRPr/>
              </a:pPr>
              <a:t>‹#›</a:t>
            </a:fld>
            <a:endParaRPr lang="en-US" altLang="en-US"/>
          </a:p>
        </p:txBody>
      </p:sp>
    </p:spTree>
    <p:extLst>
      <p:ext uri="{BB962C8B-B14F-4D97-AF65-F5344CB8AC3E}">
        <p14:creationId xmlns:p14="http://schemas.microsoft.com/office/powerpoint/2010/main" val="1269576178"/>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7">
            <a:extLst>
              <a:ext uri="{FF2B5EF4-FFF2-40B4-BE49-F238E27FC236}">
                <a16:creationId xmlns:a16="http://schemas.microsoft.com/office/drawing/2014/main" id="{F4800009-1E34-BE11-2299-2FEDC33C4E1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a:extLst>
              <a:ext uri="{FF2B5EF4-FFF2-40B4-BE49-F238E27FC236}">
                <a16:creationId xmlns:a16="http://schemas.microsoft.com/office/drawing/2014/main" id="{E95A8688-86CF-AAB5-C6A6-3E100799CC6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a:extLst>
              <a:ext uri="{FF2B5EF4-FFF2-40B4-BE49-F238E27FC236}">
                <a16:creationId xmlns:a16="http://schemas.microsoft.com/office/drawing/2014/main" id="{FFD7F676-43A9-1655-596E-5A432926BDC6}"/>
              </a:ext>
            </a:extLst>
          </p:cNvPr>
          <p:cNvSpPr>
            <a:spLocks noGrp="1" noChangeArrowheads="1"/>
          </p:cNvSpPr>
          <p:nvPr>
            <p:ph type="sldNum" sz="quarter" idx="12"/>
          </p:nvPr>
        </p:nvSpPr>
        <p:spPr>
          <a:ln/>
        </p:spPr>
        <p:txBody>
          <a:bodyPr/>
          <a:lstStyle>
            <a:lvl1pPr>
              <a:defRPr/>
            </a:lvl1pPr>
          </a:lstStyle>
          <a:p>
            <a:pPr>
              <a:defRPr/>
            </a:pPr>
            <a:fld id="{C00EF47C-0A3F-4DA8-9B10-07210EA3F3DC}" type="slidenum">
              <a:rPr lang="en-US" altLang="en-US"/>
              <a:pPr>
                <a:defRPr/>
              </a:pPr>
              <a:t>‹#›</a:t>
            </a:fld>
            <a:endParaRPr lang="en-US" altLang="en-US"/>
          </a:p>
        </p:txBody>
      </p:sp>
    </p:spTree>
    <p:extLst>
      <p:ext uri="{BB962C8B-B14F-4D97-AF65-F5344CB8AC3E}">
        <p14:creationId xmlns:p14="http://schemas.microsoft.com/office/powerpoint/2010/main" val="3022024782"/>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7">
            <a:extLst>
              <a:ext uri="{FF2B5EF4-FFF2-40B4-BE49-F238E27FC236}">
                <a16:creationId xmlns:a16="http://schemas.microsoft.com/office/drawing/2014/main" id="{77CD4240-F991-2639-F767-17D66993F5D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8">
            <a:extLst>
              <a:ext uri="{FF2B5EF4-FFF2-40B4-BE49-F238E27FC236}">
                <a16:creationId xmlns:a16="http://schemas.microsoft.com/office/drawing/2014/main" id="{5B1306B0-E0EE-6FE5-660D-11D22344D24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9">
            <a:extLst>
              <a:ext uri="{FF2B5EF4-FFF2-40B4-BE49-F238E27FC236}">
                <a16:creationId xmlns:a16="http://schemas.microsoft.com/office/drawing/2014/main" id="{F00AFE8D-0A19-5A22-2CC3-87E49590A749}"/>
              </a:ext>
            </a:extLst>
          </p:cNvPr>
          <p:cNvSpPr>
            <a:spLocks noGrp="1" noChangeArrowheads="1"/>
          </p:cNvSpPr>
          <p:nvPr>
            <p:ph type="sldNum" sz="quarter" idx="12"/>
          </p:nvPr>
        </p:nvSpPr>
        <p:spPr>
          <a:ln/>
        </p:spPr>
        <p:txBody>
          <a:bodyPr/>
          <a:lstStyle>
            <a:lvl1pPr>
              <a:defRPr/>
            </a:lvl1pPr>
          </a:lstStyle>
          <a:p>
            <a:pPr>
              <a:defRPr/>
            </a:pPr>
            <a:fld id="{F4AD31FD-E443-45A5-84DA-309FD69C9381}" type="slidenum">
              <a:rPr lang="en-US" altLang="en-US"/>
              <a:pPr>
                <a:defRPr/>
              </a:pPr>
              <a:t>‹#›</a:t>
            </a:fld>
            <a:endParaRPr lang="en-US" altLang="en-US"/>
          </a:p>
        </p:txBody>
      </p:sp>
    </p:spTree>
    <p:extLst>
      <p:ext uri="{BB962C8B-B14F-4D97-AF65-F5344CB8AC3E}">
        <p14:creationId xmlns:p14="http://schemas.microsoft.com/office/powerpoint/2010/main" val="559327043"/>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7">
            <a:extLst>
              <a:ext uri="{FF2B5EF4-FFF2-40B4-BE49-F238E27FC236}">
                <a16:creationId xmlns:a16="http://schemas.microsoft.com/office/drawing/2014/main" id="{684D19DB-472B-414F-CFFA-5A59E24BFF4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8">
            <a:extLst>
              <a:ext uri="{FF2B5EF4-FFF2-40B4-BE49-F238E27FC236}">
                <a16:creationId xmlns:a16="http://schemas.microsoft.com/office/drawing/2014/main" id="{E94C6160-82D7-6446-AFC6-ED7C5BBD7FD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9">
            <a:extLst>
              <a:ext uri="{FF2B5EF4-FFF2-40B4-BE49-F238E27FC236}">
                <a16:creationId xmlns:a16="http://schemas.microsoft.com/office/drawing/2014/main" id="{263C0A88-AB49-5CA5-385F-1D482AD7A9D7}"/>
              </a:ext>
            </a:extLst>
          </p:cNvPr>
          <p:cNvSpPr>
            <a:spLocks noGrp="1" noChangeArrowheads="1"/>
          </p:cNvSpPr>
          <p:nvPr>
            <p:ph type="sldNum" sz="quarter" idx="12"/>
          </p:nvPr>
        </p:nvSpPr>
        <p:spPr>
          <a:ln/>
        </p:spPr>
        <p:txBody>
          <a:bodyPr/>
          <a:lstStyle>
            <a:lvl1pPr>
              <a:defRPr/>
            </a:lvl1pPr>
          </a:lstStyle>
          <a:p>
            <a:pPr>
              <a:defRPr/>
            </a:pPr>
            <a:fld id="{967B7C0C-0EC6-448C-849D-B1D3AD6DA1E2}" type="slidenum">
              <a:rPr lang="en-US" altLang="en-US"/>
              <a:pPr>
                <a:defRPr/>
              </a:pPr>
              <a:t>‹#›</a:t>
            </a:fld>
            <a:endParaRPr lang="en-US" altLang="en-US"/>
          </a:p>
        </p:txBody>
      </p:sp>
    </p:spTree>
    <p:extLst>
      <p:ext uri="{BB962C8B-B14F-4D97-AF65-F5344CB8AC3E}">
        <p14:creationId xmlns:p14="http://schemas.microsoft.com/office/powerpoint/2010/main" val="1999172707"/>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a:extLst>
              <a:ext uri="{FF2B5EF4-FFF2-40B4-BE49-F238E27FC236}">
                <a16:creationId xmlns:a16="http://schemas.microsoft.com/office/drawing/2014/main" id="{7E33CE1F-CAA8-7EA4-BD50-570BBA97B9F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8">
            <a:extLst>
              <a:ext uri="{FF2B5EF4-FFF2-40B4-BE49-F238E27FC236}">
                <a16:creationId xmlns:a16="http://schemas.microsoft.com/office/drawing/2014/main" id="{C5735B22-67D6-5A70-5AB2-0E371472095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9">
            <a:extLst>
              <a:ext uri="{FF2B5EF4-FFF2-40B4-BE49-F238E27FC236}">
                <a16:creationId xmlns:a16="http://schemas.microsoft.com/office/drawing/2014/main" id="{1CB40D20-A560-9C14-6EFD-78F50309CFE2}"/>
              </a:ext>
            </a:extLst>
          </p:cNvPr>
          <p:cNvSpPr>
            <a:spLocks noGrp="1" noChangeArrowheads="1"/>
          </p:cNvSpPr>
          <p:nvPr>
            <p:ph type="sldNum" sz="quarter" idx="12"/>
          </p:nvPr>
        </p:nvSpPr>
        <p:spPr>
          <a:ln/>
        </p:spPr>
        <p:txBody>
          <a:bodyPr/>
          <a:lstStyle>
            <a:lvl1pPr>
              <a:defRPr/>
            </a:lvl1pPr>
          </a:lstStyle>
          <a:p>
            <a:pPr>
              <a:defRPr/>
            </a:pPr>
            <a:fld id="{7DC9947D-4BCE-411B-9026-308DF03099CF}" type="slidenum">
              <a:rPr lang="en-US" altLang="en-US"/>
              <a:pPr>
                <a:defRPr/>
              </a:pPr>
              <a:t>‹#›</a:t>
            </a:fld>
            <a:endParaRPr lang="en-US" altLang="en-US"/>
          </a:p>
        </p:txBody>
      </p:sp>
    </p:spTree>
    <p:extLst>
      <p:ext uri="{BB962C8B-B14F-4D97-AF65-F5344CB8AC3E}">
        <p14:creationId xmlns:p14="http://schemas.microsoft.com/office/powerpoint/2010/main" val="1149164658"/>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7">
            <a:extLst>
              <a:ext uri="{FF2B5EF4-FFF2-40B4-BE49-F238E27FC236}">
                <a16:creationId xmlns:a16="http://schemas.microsoft.com/office/drawing/2014/main" id="{AD7E7E40-DA55-33F1-CCB0-715D4735DB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a:extLst>
              <a:ext uri="{FF2B5EF4-FFF2-40B4-BE49-F238E27FC236}">
                <a16:creationId xmlns:a16="http://schemas.microsoft.com/office/drawing/2014/main" id="{CF5B112F-8643-A668-9FAE-49B5D4B7777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a:extLst>
              <a:ext uri="{FF2B5EF4-FFF2-40B4-BE49-F238E27FC236}">
                <a16:creationId xmlns:a16="http://schemas.microsoft.com/office/drawing/2014/main" id="{06E2CA6B-5878-B1A3-4490-7C3CD470F0B5}"/>
              </a:ext>
            </a:extLst>
          </p:cNvPr>
          <p:cNvSpPr>
            <a:spLocks noGrp="1" noChangeArrowheads="1"/>
          </p:cNvSpPr>
          <p:nvPr>
            <p:ph type="sldNum" sz="quarter" idx="12"/>
          </p:nvPr>
        </p:nvSpPr>
        <p:spPr>
          <a:ln/>
        </p:spPr>
        <p:txBody>
          <a:bodyPr/>
          <a:lstStyle>
            <a:lvl1pPr>
              <a:defRPr/>
            </a:lvl1pPr>
          </a:lstStyle>
          <a:p>
            <a:pPr>
              <a:defRPr/>
            </a:pPr>
            <a:fld id="{68B640A8-A582-4F76-9482-10BADB341B75}" type="slidenum">
              <a:rPr lang="en-US" altLang="en-US"/>
              <a:pPr>
                <a:defRPr/>
              </a:pPr>
              <a:t>‹#›</a:t>
            </a:fld>
            <a:endParaRPr lang="en-US" altLang="en-US"/>
          </a:p>
        </p:txBody>
      </p:sp>
    </p:spTree>
    <p:extLst>
      <p:ext uri="{BB962C8B-B14F-4D97-AF65-F5344CB8AC3E}">
        <p14:creationId xmlns:p14="http://schemas.microsoft.com/office/powerpoint/2010/main" val="555451145"/>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7">
            <a:extLst>
              <a:ext uri="{FF2B5EF4-FFF2-40B4-BE49-F238E27FC236}">
                <a16:creationId xmlns:a16="http://schemas.microsoft.com/office/drawing/2014/main" id="{363CF46E-73CF-3988-14B4-765CB2386D4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a:extLst>
              <a:ext uri="{FF2B5EF4-FFF2-40B4-BE49-F238E27FC236}">
                <a16:creationId xmlns:a16="http://schemas.microsoft.com/office/drawing/2014/main" id="{AAE2E343-9BED-AF1A-9F40-032268F9B38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a:extLst>
              <a:ext uri="{FF2B5EF4-FFF2-40B4-BE49-F238E27FC236}">
                <a16:creationId xmlns:a16="http://schemas.microsoft.com/office/drawing/2014/main" id="{43DBB330-BBF2-0617-2A08-84FE61E6029E}"/>
              </a:ext>
            </a:extLst>
          </p:cNvPr>
          <p:cNvSpPr>
            <a:spLocks noGrp="1" noChangeArrowheads="1"/>
          </p:cNvSpPr>
          <p:nvPr>
            <p:ph type="sldNum" sz="quarter" idx="12"/>
          </p:nvPr>
        </p:nvSpPr>
        <p:spPr>
          <a:ln/>
        </p:spPr>
        <p:txBody>
          <a:bodyPr/>
          <a:lstStyle>
            <a:lvl1pPr>
              <a:defRPr/>
            </a:lvl1pPr>
          </a:lstStyle>
          <a:p>
            <a:pPr>
              <a:defRPr/>
            </a:pPr>
            <a:fld id="{7D7067D7-456F-4763-9303-10D73E009503}" type="slidenum">
              <a:rPr lang="en-US" altLang="en-US"/>
              <a:pPr>
                <a:defRPr/>
              </a:pPr>
              <a:t>‹#›</a:t>
            </a:fld>
            <a:endParaRPr lang="en-US" altLang="en-US"/>
          </a:p>
        </p:txBody>
      </p:sp>
    </p:spTree>
    <p:extLst>
      <p:ext uri="{BB962C8B-B14F-4D97-AF65-F5344CB8AC3E}">
        <p14:creationId xmlns:p14="http://schemas.microsoft.com/office/powerpoint/2010/main" val="297457145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1">
            <a:extLst>
              <a:ext uri="{FF2B5EF4-FFF2-40B4-BE49-F238E27FC236}">
                <a16:creationId xmlns:a16="http://schemas.microsoft.com/office/drawing/2014/main" id="{F2198F1B-18F1-C048-5410-06B6020684AB}"/>
              </a:ext>
            </a:extLst>
          </p:cNvPr>
          <p:cNvGrpSpPr>
            <a:grpSpLocks/>
          </p:cNvGrpSpPr>
          <p:nvPr/>
        </p:nvGrpSpPr>
        <p:grpSpPr bwMode="auto">
          <a:xfrm>
            <a:off x="0" y="0"/>
            <a:ext cx="9147175" cy="6867525"/>
            <a:chOff x="0" y="0"/>
            <a:chExt cx="5762" cy="4326"/>
          </a:xfrm>
        </p:grpSpPr>
        <p:sp>
          <p:nvSpPr>
            <p:cNvPr id="1032" name="Rectangle 3">
              <a:extLst>
                <a:ext uri="{FF2B5EF4-FFF2-40B4-BE49-F238E27FC236}">
                  <a16:creationId xmlns:a16="http://schemas.microsoft.com/office/drawing/2014/main" id="{B08278DE-4381-5CFB-6DB0-EFD1264BCF8B}"/>
                </a:ext>
              </a:extLst>
            </p:cNvPr>
            <p:cNvSpPr>
              <a:spLocks noChangeArrowheads="1"/>
            </p:cNvSpPr>
            <p:nvPr userDrawn="1"/>
          </p:nvSpPr>
          <p:spPr bwMode="hidden">
            <a:xfrm>
              <a:off x="0" y="0"/>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3" name="Rectangle 4">
              <a:extLst>
                <a:ext uri="{FF2B5EF4-FFF2-40B4-BE49-F238E27FC236}">
                  <a16:creationId xmlns:a16="http://schemas.microsoft.com/office/drawing/2014/main" id="{EA25F6C4-B2F9-7DFE-3DB7-683A0AB70B59}"/>
                </a:ext>
              </a:extLst>
            </p:cNvPr>
            <p:cNvSpPr>
              <a:spLocks noChangeArrowheads="1"/>
            </p:cNvSpPr>
            <p:nvPr userDrawn="1"/>
          </p:nvSpPr>
          <p:spPr bwMode="hidden">
            <a:xfrm>
              <a:off x="9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4" name="Rectangle 5">
              <a:extLst>
                <a:ext uri="{FF2B5EF4-FFF2-40B4-BE49-F238E27FC236}">
                  <a16:creationId xmlns:a16="http://schemas.microsoft.com/office/drawing/2014/main" id="{3A33F4A7-DFF0-3B9A-DB28-708D7EC87AF4}"/>
                </a:ext>
              </a:extLst>
            </p:cNvPr>
            <p:cNvSpPr>
              <a:spLocks noChangeArrowheads="1"/>
            </p:cNvSpPr>
            <p:nvPr userDrawn="1"/>
          </p:nvSpPr>
          <p:spPr bwMode="hidden">
            <a:xfrm>
              <a:off x="19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5" name="Rectangle 6">
              <a:extLst>
                <a:ext uri="{FF2B5EF4-FFF2-40B4-BE49-F238E27FC236}">
                  <a16:creationId xmlns:a16="http://schemas.microsoft.com/office/drawing/2014/main" id="{0A4720E4-BDD2-94AA-1AE1-FC7F3C8C5354}"/>
                </a:ext>
              </a:extLst>
            </p:cNvPr>
            <p:cNvSpPr>
              <a:spLocks noChangeArrowheads="1"/>
            </p:cNvSpPr>
            <p:nvPr userDrawn="1"/>
          </p:nvSpPr>
          <p:spPr bwMode="hidden">
            <a:xfrm>
              <a:off x="28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6" name="Rectangle 7">
              <a:extLst>
                <a:ext uri="{FF2B5EF4-FFF2-40B4-BE49-F238E27FC236}">
                  <a16:creationId xmlns:a16="http://schemas.microsoft.com/office/drawing/2014/main" id="{16F403E2-FE1F-4D21-B58D-B051830F4A63}"/>
                </a:ext>
              </a:extLst>
            </p:cNvPr>
            <p:cNvSpPr>
              <a:spLocks noChangeArrowheads="1"/>
            </p:cNvSpPr>
            <p:nvPr userDrawn="1"/>
          </p:nvSpPr>
          <p:spPr bwMode="hidden">
            <a:xfrm>
              <a:off x="38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7" name="Rectangle 8">
              <a:extLst>
                <a:ext uri="{FF2B5EF4-FFF2-40B4-BE49-F238E27FC236}">
                  <a16:creationId xmlns:a16="http://schemas.microsoft.com/office/drawing/2014/main" id="{D0A0EB83-DF9E-A783-9155-4DEFC8498A8C}"/>
                </a:ext>
              </a:extLst>
            </p:cNvPr>
            <p:cNvSpPr>
              <a:spLocks noChangeArrowheads="1"/>
            </p:cNvSpPr>
            <p:nvPr userDrawn="1"/>
          </p:nvSpPr>
          <p:spPr bwMode="hidden">
            <a:xfrm>
              <a:off x="48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8" name="Rectangle 9">
              <a:extLst>
                <a:ext uri="{FF2B5EF4-FFF2-40B4-BE49-F238E27FC236}">
                  <a16:creationId xmlns:a16="http://schemas.microsoft.com/office/drawing/2014/main" id="{FD861922-745E-67AD-E0B6-BC5015D9B0E4}"/>
                </a:ext>
              </a:extLst>
            </p:cNvPr>
            <p:cNvSpPr>
              <a:spLocks noChangeArrowheads="1"/>
            </p:cNvSpPr>
            <p:nvPr userDrawn="1"/>
          </p:nvSpPr>
          <p:spPr bwMode="hidden">
            <a:xfrm>
              <a:off x="57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39" name="Rectangle 10">
              <a:extLst>
                <a:ext uri="{FF2B5EF4-FFF2-40B4-BE49-F238E27FC236}">
                  <a16:creationId xmlns:a16="http://schemas.microsoft.com/office/drawing/2014/main" id="{E570D0BD-D444-ADE0-F612-E6C8D57BEF76}"/>
                </a:ext>
              </a:extLst>
            </p:cNvPr>
            <p:cNvSpPr>
              <a:spLocks noChangeArrowheads="1"/>
            </p:cNvSpPr>
            <p:nvPr userDrawn="1"/>
          </p:nvSpPr>
          <p:spPr bwMode="hidden">
            <a:xfrm>
              <a:off x="67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0" name="Rectangle 11">
              <a:extLst>
                <a:ext uri="{FF2B5EF4-FFF2-40B4-BE49-F238E27FC236}">
                  <a16:creationId xmlns:a16="http://schemas.microsoft.com/office/drawing/2014/main" id="{93EED32D-D08B-241E-D11C-4F92C0D3A5D2}"/>
                </a:ext>
              </a:extLst>
            </p:cNvPr>
            <p:cNvSpPr>
              <a:spLocks noChangeArrowheads="1"/>
            </p:cNvSpPr>
            <p:nvPr userDrawn="1"/>
          </p:nvSpPr>
          <p:spPr bwMode="hidden">
            <a:xfrm>
              <a:off x="76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1" name="Rectangle 12">
              <a:extLst>
                <a:ext uri="{FF2B5EF4-FFF2-40B4-BE49-F238E27FC236}">
                  <a16:creationId xmlns:a16="http://schemas.microsoft.com/office/drawing/2014/main" id="{E8F7B077-E18F-1457-480B-917AC1DCF809}"/>
                </a:ext>
              </a:extLst>
            </p:cNvPr>
            <p:cNvSpPr>
              <a:spLocks noChangeArrowheads="1"/>
            </p:cNvSpPr>
            <p:nvPr userDrawn="1"/>
          </p:nvSpPr>
          <p:spPr bwMode="hidden">
            <a:xfrm>
              <a:off x="86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2" name="Rectangle 13">
              <a:extLst>
                <a:ext uri="{FF2B5EF4-FFF2-40B4-BE49-F238E27FC236}">
                  <a16:creationId xmlns:a16="http://schemas.microsoft.com/office/drawing/2014/main" id="{DD97C2EE-A79F-3087-5D47-708E0B3B5D6B}"/>
                </a:ext>
              </a:extLst>
            </p:cNvPr>
            <p:cNvSpPr>
              <a:spLocks noChangeArrowheads="1"/>
            </p:cNvSpPr>
            <p:nvPr userDrawn="1"/>
          </p:nvSpPr>
          <p:spPr bwMode="hidden">
            <a:xfrm>
              <a:off x="96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3" name="Rectangle 14">
              <a:extLst>
                <a:ext uri="{FF2B5EF4-FFF2-40B4-BE49-F238E27FC236}">
                  <a16:creationId xmlns:a16="http://schemas.microsoft.com/office/drawing/2014/main" id="{F37585A7-C610-FC2D-81EC-F170D04BCF5A}"/>
                </a:ext>
              </a:extLst>
            </p:cNvPr>
            <p:cNvSpPr>
              <a:spLocks noChangeArrowheads="1"/>
            </p:cNvSpPr>
            <p:nvPr userDrawn="1"/>
          </p:nvSpPr>
          <p:spPr bwMode="hidden">
            <a:xfrm>
              <a:off x="105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4" name="Rectangle 15">
              <a:extLst>
                <a:ext uri="{FF2B5EF4-FFF2-40B4-BE49-F238E27FC236}">
                  <a16:creationId xmlns:a16="http://schemas.microsoft.com/office/drawing/2014/main" id="{CEEBCBEB-1E7E-1600-DE3C-B6AF7D970335}"/>
                </a:ext>
              </a:extLst>
            </p:cNvPr>
            <p:cNvSpPr>
              <a:spLocks noChangeArrowheads="1"/>
            </p:cNvSpPr>
            <p:nvPr userDrawn="1"/>
          </p:nvSpPr>
          <p:spPr bwMode="hidden">
            <a:xfrm>
              <a:off x="115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5" name="Rectangle 16">
              <a:extLst>
                <a:ext uri="{FF2B5EF4-FFF2-40B4-BE49-F238E27FC236}">
                  <a16:creationId xmlns:a16="http://schemas.microsoft.com/office/drawing/2014/main" id="{ADAA4AD9-FBCF-D07B-FB58-7E95678DB47E}"/>
                </a:ext>
              </a:extLst>
            </p:cNvPr>
            <p:cNvSpPr>
              <a:spLocks noChangeArrowheads="1"/>
            </p:cNvSpPr>
            <p:nvPr userDrawn="1"/>
          </p:nvSpPr>
          <p:spPr bwMode="hidden">
            <a:xfrm>
              <a:off x="124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6" name="Rectangle 17">
              <a:extLst>
                <a:ext uri="{FF2B5EF4-FFF2-40B4-BE49-F238E27FC236}">
                  <a16:creationId xmlns:a16="http://schemas.microsoft.com/office/drawing/2014/main" id="{E99555B4-41BF-7D87-A56A-336D628AD718}"/>
                </a:ext>
              </a:extLst>
            </p:cNvPr>
            <p:cNvSpPr>
              <a:spLocks noChangeArrowheads="1"/>
            </p:cNvSpPr>
            <p:nvPr userDrawn="1"/>
          </p:nvSpPr>
          <p:spPr bwMode="hidden">
            <a:xfrm>
              <a:off x="134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7" name="Rectangle 18">
              <a:extLst>
                <a:ext uri="{FF2B5EF4-FFF2-40B4-BE49-F238E27FC236}">
                  <a16:creationId xmlns:a16="http://schemas.microsoft.com/office/drawing/2014/main" id="{125BF0C2-5058-3FC2-C8F4-A90107ACE5E3}"/>
                </a:ext>
              </a:extLst>
            </p:cNvPr>
            <p:cNvSpPr>
              <a:spLocks noChangeArrowheads="1"/>
            </p:cNvSpPr>
            <p:nvPr userDrawn="1"/>
          </p:nvSpPr>
          <p:spPr bwMode="hidden">
            <a:xfrm>
              <a:off x="144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8" name="Rectangle 19">
              <a:extLst>
                <a:ext uri="{FF2B5EF4-FFF2-40B4-BE49-F238E27FC236}">
                  <a16:creationId xmlns:a16="http://schemas.microsoft.com/office/drawing/2014/main" id="{9879FB01-1BCF-35D7-8A0A-6CFDFE8399EF}"/>
                </a:ext>
              </a:extLst>
            </p:cNvPr>
            <p:cNvSpPr>
              <a:spLocks noChangeArrowheads="1"/>
            </p:cNvSpPr>
            <p:nvPr userDrawn="1"/>
          </p:nvSpPr>
          <p:spPr bwMode="hidden">
            <a:xfrm>
              <a:off x="153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49" name="Rectangle 20">
              <a:extLst>
                <a:ext uri="{FF2B5EF4-FFF2-40B4-BE49-F238E27FC236}">
                  <a16:creationId xmlns:a16="http://schemas.microsoft.com/office/drawing/2014/main" id="{818E0D2A-CFF8-EA49-C814-F9709EC92B4F}"/>
                </a:ext>
              </a:extLst>
            </p:cNvPr>
            <p:cNvSpPr>
              <a:spLocks noChangeArrowheads="1"/>
            </p:cNvSpPr>
            <p:nvPr userDrawn="1"/>
          </p:nvSpPr>
          <p:spPr bwMode="hidden">
            <a:xfrm>
              <a:off x="163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0" name="Rectangle 21">
              <a:extLst>
                <a:ext uri="{FF2B5EF4-FFF2-40B4-BE49-F238E27FC236}">
                  <a16:creationId xmlns:a16="http://schemas.microsoft.com/office/drawing/2014/main" id="{B6A5D2A8-7582-D5CF-2F86-E7602D6591E7}"/>
                </a:ext>
              </a:extLst>
            </p:cNvPr>
            <p:cNvSpPr>
              <a:spLocks noChangeArrowheads="1"/>
            </p:cNvSpPr>
            <p:nvPr userDrawn="1"/>
          </p:nvSpPr>
          <p:spPr bwMode="hidden">
            <a:xfrm>
              <a:off x="172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1" name="Rectangle 22">
              <a:extLst>
                <a:ext uri="{FF2B5EF4-FFF2-40B4-BE49-F238E27FC236}">
                  <a16:creationId xmlns:a16="http://schemas.microsoft.com/office/drawing/2014/main" id="{06B0F978-BFC0-60AB-24B1-D6EC93561880}"/>
                </a:ext>
              </a:extLst>
            </p:cNvPr>
            <p:cNvSpPr>
              <a:spLocks noChangeArrowheads="1"/>
            </p:cNvSpPr>
            <p:nvPr userDrawn="1"/>
          </p:nvSpPr>
          <p:spPr bwMode="hidden">
            <a:xfrm>
              <a:off x="182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2" name="Rectangle 23">
              <a:extLst>
                <a:ext uri="{FF2B5EF4-FFF2-40B4-BE49-F238E27FC236}">
                  <a16:creationId xmlns:a16="http://schemas.microsoft.com/office/drawing/2014/main" id="{77211A5D-3E31-EC55-0938-7C9DB4992368}"/>
                </a:ext>
              </a:extLst>
            </p:cNvPr>
            <p:cNvSpPr>
              <a:spLocks noChangeArrowheads="1"/>
            </p:cNvSpPr>
            <p:nvPr userDrawn="1"/>
          </p:nvSpPr>
          <p:spPr bwMode="hidden">
            <a:xfrm>
              <a:off x="192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3" name="Rectangle 24">
              <a:extLst>
                <a:ext uri="{FF2B5EF4-FFF2-40B4-BE49-F238E27FC236}">
                  <a16:creationId xmlns:a16="http://schemas.microsoft.com/office/drawing/2014/main" id="{108A3606-84B8-5CAB-84B4-82991DF903A2}"/>
                </a:ext>
              </a:extLst>
            </p:cNvPr>
            <p:cNvSpPr>
              <a:spLocks noChangeArrowheads="1"/>
            </p:cNvSpPr>
            <p:nvPr userDrawn="1"/>
          </p:nvSpPr>
          <p:spPr bwMode="hidden">
            <a:xfrm>
              <a:off x="201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4" name="Rectangle 25">
              <a:extLst>
                <a:ext uri="{FF2B5EF4-FFF2-40B4-BE49-F238E27FC236}">
                  <a16:creationId xmlns:a16="http://schemas.microsoft.com/office/drawing/2014/main" id="{FD78D5C0-6A71-A6BE-46AD-48B3CA26E139}"/>
                </a:ext>
              </a:extLst>
            </p:cNvPr>
            <p:cNvSpPr>
              <a:spLocks noChangeArrowheads="1"/>
            </p:cNvSpPr>
            <p:nvPr userDrawn="1"/>
          </p:nvSpPr>
          <p:spPr bwMode="hidden">
            <a:xfrm>
              <a:off x="211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5" name="Rectangle 26">
              <a:extLst>
                <a:ext uri="{FF2B5EF4-FFF2-40B4-BE49-F238E27FC236}">
                  <a16:creationId xmlns:a16="http://schemas.microsoft.com/office/drawing/2014/main" id="{95E6E461-0176-C204-A7A7-08E202BDF3CA}"/>
                </a:ext>
              </a:extLst>
            </p:cNvPr>
            <p:cNvSpPr>
              <a:spLocks noChangeArrowheads="1"/>
            </p:cNvSpPr>
            <p:nvPr userDrawn="1"/>
          </p:nvSpPr>
          <p:spPr bwMode="hidden">
            <a:xfrm>
              <a:off x="220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6" name="Rectangle 27">
              <a:extLst>
                <a:ext uri="{FF2B5EF4-FFF2-40B4-BE49-F238E27FC236}">
                  <a16:creationId xmlns:a16="http://schemas.microsoft.com/office/drawing/2014/main" id="{D0C1D5FF-DACE-515F-B8F0-167CA7BABD7F}"/>
                </a:ext>
              </a:extLst>
            </p:cNvPr>
            <p:cNvSpPr>
              <a:spLocks noChangeArrowheads="1"/>
            </p:cNvSpPr>
            <p:nvPr userDrawn="1"/>
          </p:nvSpPr>
          <p:spPr bwMode="hidden">
            <a:xfrm>
              <a:off x="230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7" name="Rectangle 28">
              <a:extLst>
                <a:ext uri="{FF2B5EF4-FFF2-40B4-BE49-F238E27FC236}">
                  <a16:creationId xmlns:a16="http://schemas.microsoft.com/office/drawing/2014/main" id="{95C24DFF-54D8-D236-0F5E-55A89012E04B}"/>
                </a:ext>
              </a:extLst>
            </p:cNvPr>
            <p:cNvSpPr>
              <a:spLocks noChangeArrowheads="1"/>
            </p:cNvSpPr>
            <p:nvPr userDrawn="1"/>
          </p:nvSpPr>
          <p:spPr bwMode="hidden">
            <a:xfrm>
              <a:off x="240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8" name="Rectangle 29">
              <a:extLst>
                <a:ext uri="{FF2B5EF4-FFF2-40B4-BE49-F238E27FC236}">
                  <a16:creationId xmlns:a16="http://schemas.microsoft.com/office/drawing/2014/main" id="{B9861AF4-95EC-CCE3-C8B5-E91A5B0F78D4}"/>
                </a:ext>
              </a:extLst>
            </p:cNvPr>
            <p:cNvSpPr>
              <a:spLocks noChangeArrowheads="1"/>
            </p:cNvSpPr>
            <p:nvPr userDrawn="1"/>
          </p:nvSpPr>
          <p:spPr bwMode="hidden">
            <a:xfrm>
              <a:off x="249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59" name="Rectangle 30">
              <a:extLst>
                <a:ext uri="{FF2B5EF4-FFF2-40B4-BE49-F238E27FC236}">
                  <a16:creationId xmlns:a16="http://schemas.microsoft.com/office/drawing/2014/main" id="{B93AF1A1-9C11-3235-33B8-2A761C6E3B9A}"/>
                </a:ext>
              </a:extLst>
            </p:cNvPr>
            <p:cNvSpPr>
              <a:spLocks noChangeArrowheads="1"/>
            </p:cNvSpPr>
            <p:nvPr userDrawn="1"/>
          </p:nvSpPr>
          <p:spPr bwMode="hidden">
            <a:xfrm>
              <a:off x="259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0" name="Rectangle 31">
              <a:extLst>
                <a:ext uri="{FF2B5EF4-FFF2-40B4-BE49-F238E27FC236}">
                  <a16:creationId xmlns:a16="http://schemas.microsoft.com/office/drawing/2014/main" id="{A4BB9580-2CD0-0D56-7463-A2CB84BDD7A6}"/>
                </a:ext>
              </a:extLst>
            </p:cNvPr>
            <p:cNvSpPr>
              <a:spLocks noChangeArrowheads="1"/>
            </p:cNvSpPr>
            <p:nvPr userDrawn="1"/>
          </p:nvSpPr>
          <p:spPr bwMode="hidden">
            <a:xfrm>
              <a:off x="268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1" name="Rectangle 32">
              <a:extLst>
                <a:ext uri="{FF2B5EF4-FFF2-40B4-BE49-F238E27FC236}">
                  <a16:creationId xmlns:a16="http://schemas.microsoft.com/office/drawing/2014/main" id="{31243FB3-BA69-1D0A-3508-50570722FD28}"/>
                </a:ext>
              </a:extLst>
            </p:cNvPr>
            <p:cNvSpPr>
              <a:spLocks noChangeArrowheads="1"/>
            </p:cNvSpPr>
            <p:nvPr userDrawn="1"/>
          </p:nvSpPr>
          <p:spPr bwMode="hidden">
            <a:xfrm>
              <a:off x="278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2" name="Rectangle 33">
              <a:extLst>
                <a:ext uri="{FF2B5EF4-FFF2-40B4-BE49-F238E27FC236}">
                  <a16:creationId xmlns:a16="http://schemas.microsoft.com/office/drawing/2014/main" id="{9FC2DD9D-0A08-BB2F-CA65-266AA2638509}"/>
                </a:ext>
              </a:extLst>
            </p:cNvPr>
            <p:cNvSpPr>
              <a:spLocks noChangeArrowheads="1"/>
            </p:cNvSpPr>
            <p:nvPr userDrawn="1"/>
          </p:nvSpPr>
          <p:spPr bwMode="hidden">
            <a:xfrm>
              <a:off x="288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3" name="Rectangle 34">
              <a:extLst>
                <a:ext uri="{FF2B5EF4-FFF2-40B4-BE49-F238E27FC236}">
                  <a16:creationId xmlns:a16="http://schemas.microsoft.com/office/drawing/2014/main" id="{EE9284D6-A0C0-8EB0-0289-097F749FEDE0}"/>
                </a:ext>
              </a:extLst>
            </p:cNvPr>
            <p:cNvSpPr>
              <a:spLocks noChangeArrowheads="1"/>
            </p:cNvSpPr>
            <p:nvPr userDrawn="1"/>
          </p:nvSpPr>
          <p:spPr bwMode="hidden">
            <a:xfrm>
              <a:off x="297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4" name="Rectangle 35">
              <a:extLst>
                <a:ext uri="{FF2B5EF4-FFF2-40B4-BE49-F238E27FC236}">
                  <a16:creationId xmlns:a16="http://schemas.microsoft.com/office/drawing/2014/main" id="{62EF4E54-95E1-98FE-818E-B09275B2B6DD}"/>
                </a:ext>
              </a:extLst>
            </p:cNvPr>
            <p:cNvSpPr>
              <a:spLocks noChangeArrowheads="1"/>
            </p:cNvSpPr>
            <p:nvPr userDrawn="1"/>
          </p:nvSpPr>
          <p:spPr bwMode="hidden">
            <a:xfrm>
              <a:off x="307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5" name="Rectangle 36">
              <a:extLst>
                <a:ext uri="{FF2B5EF4-FFF2-40B4-BE49-F238E27FC236}">
                  <a16:creationId xmlns:a16="http://schemas.microsoft.com/office/drawing/2014/main" id="{E7450FD6-7DF0-B0DF-1950-79936779B199}"/>
                </a:ext>
              </a:extLst>
            </p:cNvPr>
            <p:cNvSpPr>
              <a:spLocks noChangeArrowheads="1"/>
            </p:cNvSpPr>
            <p:nvPr userDrawn="1"/>
          </p:nvSpPr>
          <p:spPr bwMode="hidden">
            <a:xfrm>
              <a:off x="316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6" name="Rectangle 37">
              <a:extLst>
                <a:ext uri="{FF2B5EF4-FFF2-40B4-BE49-F238E27FC236}">
                  <a16:creationId xmlns:a16="http://schemas.microsoft.com/office/drawing/2014/main" id="{0F75BB79-F0FB-0394-9B29-908F1D68D6AE}"/>
                </a:ext>
              </a:extLst>
            </p:cNvPr>
            <p:cNvSpPr>
              <a:spLocks noChangeArrowheads="1"/>
            </p:cNvSpPr>
            <p:nvPr userDrawn="1"/>
          </p:nvSpPr>
          <p:spPr bwMode="hidden">
            <a:xfrm>
              <a:off x="326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7" name="Rectangle 38">
              <a:extLst>
                <a:ext uri="{FF2B5EF4-FFF2-40B4-BE49-F238E27FC236}">
                  <a16:creationId xmlns:a16="http://schemas.microsoft.com/office/drawing/2014/main" id="{708ECBB0-80E2-B006-C685-F5C194016D5F}"/>
                </a:ext>
              </a:extLst>
            </p:cNvPr>
            <p:cNvSpPr>
              <a:spLocks noChangeArrowheads="1"/>
            </p:cNvSpPr>
            <p:nvPr userDrawn="1"/>
          </p:nvSpPr>
          <p:spPr bwMode="hidden">
            <a:xfrm>
              <a:off x="336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8" name="Rectangle 39">
              <a:extLst>
                <a:ext uri="{FF2B5EF4-FFF2-40B4-BE49-F238E27FC236}">
                  <a16:creationId xmlns:a16="http://schemas.microsoft.com/office/drawing/2014/main" id="{EF0CBB40-BBED-A223-9C3D-A338C682FE2B}"/>
                </a:ext>
              </a:extLst>
            </p:cNvPr>
            <p:cNvSpPr>
              <a:spLocks noChangeArrowheads="1"/>
            </p:cNvSpPr>
            <p:nvPr userDrawn="1"/>
          </p:nvSpPr>
          <p:spPr bwMode="hidden">
            <a:xfrm>
              <a:off x="345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69" name="Rectangle 40">
              <a:extLst>
                <a:ext uri="{FF2B5EF4-FFF2-40B4-BE49-F238E27FC236}">
                  <a16:creationId xmlns:a16="http://schemas.microsoft.com/office/drawing/2014/main" id="{5BBA31DE-D8F7-C0D8-0C54-53B1B71E9CBA}"/>
                </a:ext>
              </a:extLst>
            </p:cNvPr>
            <p:cNvSpPr>
              <a:spLocks noChangeArrowheads="1"/>
            </p:cNvSpPr>
            <p:nvPr userDrawn="1"/>
          </p:nvSpPr>
          <p:spPr bwMode="hidden">
            <a:xfrm>
              <a:off x="355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0" name="Rectangle 41">
              <a:extLst>
                <a:ext uri="{FF2B5EF4-FFF2-40B4-BE49-F238E27FC236}">
                  <a16:creationId xmlns:a16="http://schemas.microsoft.com/office/drawing/2014/main" id="{459B0BE2-709D-DEDD-919D-FA77BE9A337F}"/>
                </a:ext>
              </a:extLst>
            </p:cNvPr>
            <p:cNvSpPr>
              <a:spLocks noChangeArrowheads="1"/>
            </p:cNvSpPr>
            <p:nvPr userDrawn="1"/>
          </p:nvSpPr>
          <p:spPr bwMode="hidden">
            <a:xfrm>
              <a:off x="364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1" name="Rectangle 42">
              <a:extLst>
                <a:ext uri="{FF2B5EF4-FFF2-40B4-BE49-F238E27FC236}">
                  <a16:creationId xmlns:a16="http://schemas.microsoft.com/office/drawing/2014/main" id="{ECA87C1E-D7D9-9E3A-BE73-7F3AF19644BD}"/>
                </a:ext>
              </a:extLst>
            </p:cNvPr>
            <p:cNvSpPr>
              <a:spLocks noChangeArrowheads="1"/>
            </p:cNvSpPr>
            <p:nvPr userDrawn="1"/>
          </p:nvSpPr>
          <p:spPr bwMode="hidden">
            <a:xfrm>
              <a:off x="374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2" name="Rectangle 43">
              <a:extLst>
                <a:ext uri="{FF2B5EF4-FFF2-40B4-BE49-F238E27FC236}">
                  <a16:creationId xmlns:a16="http://schemas.microsoft.com/office/drawing/2014/main" id="{C7B2BDC7-AFF0-924C-53FA-3EC962F678A3}"/>
                </a:ext>
              </a:extLst>
            </p:cNvPr>
            <p:cNvSpPr>
              <a:spLocks noChangeArrowheads="1"/>
            </p:cNvSpPr>
            <p:nvPr userDrawn="1"/>
          </p:nvSpPr>
          <p:spPr bwMode="hidden">
            <a:xfrm>
              <a:off x="384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3" name="Rectangle 44">
              <a:extLst>
                <a:ext uri="{FF2B5EF4-FFF2-40B4-BE49-F238E27FC236}">
                  <a16:creationId xmlns:a16="http://schemas.microsoft.com/office/drawing/2014/main" id="{8DE07C6B-74B6-9200-BB9F-9609B92A254F}"/>
                </a:ext>
              </a:extLst>
            </p:cNvPr>
            <p:cNvSpPr>
              <a:spLocks noChangeArrowheads="1"/>
            </p:cNvSpPr>
            <p:nvPr userDrawn="1"/>
          </p:nvSpPr>
          <p:spPr bwMode="hidden">
            <a:xfrm>
              <a:off x="393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4" name="Rectangle 45">
              <a:extLst>
                <a:ext uri="{FF2B5EF4-FFF2-40B4-BE49-F238E27FC236}">
                  <a16:creationId xmlns:a16="http://schemas.microsoft.com/office/drawing/2014/main" id="{4DA8CB71-8BB5-86C6-3353-9BF75171658B}"/>
                </a:ext>
              </a:extLst>
            </p:cNvPr>
            <p:cNvSpPr>
              <a:spLocks noChangeArrowheads="1"/>
            </p:cNvSpPr>
            <p:nvPr userDrawn="1"/>
          </p:nvSpPr>
          <p:spPr bwMode="hidden">
            <a:xfrm>
              <a:off x="403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5" name="Rectangle 46">
              <a:extLst>
                <a:ext uri="{FF2B5EF4-FFF2-40B4-BE49-F238E27FC236}">
                  <a16:creationId xmlns:a16="http://schemas.microsoft.com/office/drawing/2014/main" id="{A81797A4-0137-440D-FEFB-B66C8CA9C32A}"/>
                </a:ext>
              </a:extLst>
            </p:cNvPr>
            <p:cNvSpPr>
              <a:spLocks noChangeArrowheads="1"/>
            </p:cNvSpPr>
            <p:nvPr userDrawn="1"/>
          </p:nvSpPr>
          <p:spPr bwMode="hidden">
            <a:xfrm>
              <a:off x="412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6" name="Rectangle 47">
              <a:extLst>
                <a:ext uri="{FF2B5EF4-FFF2-40B4-BE49-F238E27FC236}">
                  <a16:creationId xmlns:a16="http://schemas.microsoft.com/office/drawing/2014/main" id="{8755D13E-7977-9745-3875-D12FD283B099}"/>
                </a:ext>
              </a:extLst>
            </p:cNvPr>
            <p:cNvSpPr>
              <a:spLocks noChangeArrowheads="1"/>
            </p:cNvSpPr>
            <p:nvPr userDrawn="1"/>
          </p:nvSpPr>
          <p:spPr bwMode="hidden">
            <a:xfrm>
              <a:off x="422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7" name="Rectangle 48">
              <a:extLst>
                <a:ext uri="{FF2B5EF4-FFF2-40B4-BE49-F238E27FC236}">
                  <a16:creationId xmlns:a16="http://schemas.microsoft.com/office/drawing/2014/main" id="{2095972C-8C36-4E12-22AE-1E441604A8B1}"/>
                </a:ext>
              </a:extLst>
            </p:cNvPr>
            <p:cNvSpPr>
              <a:spLocks noChangeArrowheads="1"/>
            </p:cNvSpPr>
            <p:nvPr userDrawn="1"/>
          </p:nvSpPr>
          <p:spPr bwMode="hidden">
            <a:xfrm>
              <a:off x="432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8" name="Rectangle 49">
              <a:extLst>
                <a:ext uri="{FF2B5EF4-FFF2-40B4-BE49-F238E27FC236}">
                  <a16:creationId xmlns:a16="http://schemas.microsoft.com/office/drawing/2014/main" id="{AB53569E-0B33-6EB3-401B-EB94F48E8388}"/>
                </a:ext>
              </a:extLst>
            </p:cNvPr>
            <p:cNvSpPr>
              <a:spLocks noChangeArrowheads="1"/>
            </p:cNvSpPr>
            <p:nvPr userDrawn="1"/>
          </p:nvSpPr>
          <p:spPr bwMode="hidden">
            <a:xfrm>
              <a:off x="441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79" name="Rectangle 50">
              <a:extLst>
                <a:ext uri="{FF2B5EF4-FFF2-40B4-BE49-F238E27FC236}">
                  <a16:creationId xmlns:a16="http://schemas.microsoft.com/office/drawing/2014/main" id="{A6F944A7-83DE-F358-5A19-E4B2CB8124DC}"/>
                </a:ext>
              </a:extLst>
            </p:cNvPr>
            <p:cNvSpPr>
              <a:spLocks noChangeArrowheads="1"/>
            </p:cNvSpPr>
            <p:nvPr userDrawn="1"/>
          </p:nvSpPr>
          <p:spPr bwMode="hidden">
            <a:xfrm>
              <a:off x="451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0" name="Rectangle 51">
              <a:extLst>
                <a:ext uri="{FF2B5EF4-FFF2-40B4-BE49-F238E27FC236}">
                  <a16:creationId xmlns:a16="http://schemas.microsoft.com/office/drawing/2014/main" id="{38D1F0A4-E580-C49A-A3F1-FEE39AEB5592}"/>
                </a:ext>
              </a:extLst>
            </p:cNvPr>
            <p:cNvSpPr>
              <a:spLocks noChangeArrowheads="1"/>
            </p:cNvSpPr>
            <p:nvPr userDrawn="1"/>
          </p:nvSpPr>
          <p:spPr bwMode="hidden">
            <a:xfrm>
              <a:off x="460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1" name="Rectangle 52">
              <a:extLst>
                <a:ext uri="{FF2B5EF4-FFF2-40B4-BE49-F238E27FC236}">
                  <a16:creationId xmlns:a16="http://schemas.microsoft.com/office/drawing/2014/main" id="{CE4B3F16-0C13-1650-5417-3FEC613DE5B9}"/>
                </a:ext>
              </a:extLst>
            </p:cNvPr>
            <p:cNvSpPr>
              <a:spLocks noChangeArrowheads="1"/>
            </p:cNvSpPr>
            <p:nvPr userDrawn="1"/>
          </p:nvSpPr>
          <p:spPr bwMode="hidden">
            <a:xfrm>
              <a:off x="470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2" name="Rectangle 53">
              <a:extLst>
                <a:ext uri="{FF2B5EF4-FFF2-40B4-BE49-F238E27FC236}">
                  <a16:creationId xmlns:a16="http://schemas.microsoft.com/office/drawing/2014/main" id="{6AC50799-7174-85D7-B574-9269C1829BAF}"/>
                </a:ext>
              </a:extLst>
            </p:cNvPr>
            <p:cNvSpPr>
              <a:spLocks noChangeArrowheads="1"/>
            </p:cNvSpPr>
            <p:nvPr userDrawn="1"/>
          </p:nvSpPr>
          <p:spPr bwMode="hidden">
            <a:xfrm>
              <a:off x="480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3" name="Rectangle 54">
              <a:extLst>
                <a:ext uri="{FF2B5EF4-FFF2-40B4-BE49-F238E27FC236}">
                  <a16:creationId xmlns:a16="http://schemas.microsoft.com/office/drawing/2014/main" id="{6F1A8C2D-DBF6-D7CB-80A1-38FBB46DA1C0}"/>
                </a:ext>
              </a:extLst>
            </p:cNvPr>
            <p:cNvSpPr>
              <a:spLocks noChangeArrowheads="1"/>
            </p:cNvSpPr>
            <p:nvPr userDrawn="1"/>
          </p:nvSpPr>
          <p:spPr bwMode="hidden">
            <a:xfrm>
              <a:off x="489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4" name="Rectangle 55">
              <a:extLst>
                <a:ext uri="{FF2B5EF4-FFF2-40B4-BE49-F238E27FC236}">
                  <a16:creationId xmlns:a16="http://schemas.microsoft.com/office/drawing/2014/main" id="{032C15B6-1717-68C0-1126-5686B463868C}"/>
                </a:ext>
              </a:extLst>
            </p:cNvPr>
            <p:cNvSpPr>
              <a:spLocks noChangeArrowheads="1"/>
            </p:cNvSpPr>
            <p:nvPr userDrawn="1"/>
          </p:nvSpPr>
          <p:spPr bwMode="hidden">
            <a:xfrm>
              <a:off x="499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5" name="Rectangle 56">
              <a:extLst>
                <a:ext uri="{FF2B5EF4-FFF2-40B4-BE49-F238E27FC236}">
                  <a16:creationId xmlns:a16="http://schemas.microsoft.com/office/drawing/2014/main" id="{83D2ECB0-F4FB-6B84-385F-71DAA6FA6BD6}"/>
                </a:ext>
              </a:extLst>
            </p:cNvPr>
            <p:cNvSpPr>
              <a:spLocks noChangeArrowheads="1"/>
            </p:cNvSpPr>
            <p:nvPr userDrawn="1"/>
          </p:nvSpPr>
          <p:spPr bwMode="hidden">
            <a:xfrm>
              <a:off x="508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6" name="Rectangle 57">
              <a:extLst>
                <a:ext uri="{FF2B5EF4-FFF2-40B4-BE49-F238E27FC236}">
                  <a16:creationId xmlns:a16="http://schemas.microsoft.com/office/drawing/2014/main" id="{A5A72410-4840-277D-9576-6AFF7410C46B}"/>
                </a:ext>
              </a:extLst>
            </p:cNvPr>
            <p:cNvSpPr>
              <a:spLocks noChangeArrowheads="1"/>
            </p:cNvSpPr>
            <p:nvPr userDrawn="1"/>
          </p:nvSpPr>
          <p:spPr bwMode="hidden">
            <a:xfrm>
              <a:off x="518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7" name="Rectangle 58">
              <a:extLst>
                <a:ext uri="{FF2B5EF4-FFF2-40B4-BE49-F238E27FC236}">
                  <a16:creationId xmlns:a16="http://schemas.microsoft.com/office/drawing/2014/main" id="{A4D92F0B-C974-9A2A-8D9F-89528186FC76}"/>
                </a:ext>
              </a:extLst>
            </p:cNvPr>
            <p:cNvSpPr>
              <a:spLocks noChangeArrowheads="1"/>
            </p:cNvSpPr>
            <p:nvPr userDrawn="1"/>
          </p:nvSpPr>
          <p:spPr bwMode="hidden">
            <a:xfrm>
              <a:off x="5280"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8" name="Rectangle 59">
              <a:extLst>
                <a:ext uri="{FF2B5EF4-FFF2-40B4-BE49-F238E27FC236}">
                  <a16:creationId xmlns:a16="http://schemas.microsoft.com/office/drawing/2014/main" id="{D563C50B-BC88-F79D-1783-76605F794310}"/>
                </a:ext>
              </a:extLst>
            </p:cNvPr>
            <p:cNvSpPr>
              <a:spLocks noChangeArrowheads="1"/>
            </p:cNvSpPr>
            <p:nvPr userDrawn="1"/>
          </p:nvSpPr>
          <p:spPr bwMode="hidden">
            <a:xfrm>
              <a:off x="5376"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89" name="Rectangle 60">
              <a:extLst>
                <a:ext uri="{FF2B5EF4-FFF2-40B4-BE49-F238E27FC236}">
                  <a16:creationId xmlns:a16="http://schemas.microsoft.com/office/drawing/2014/main" id="{D7445FE7-7E73-692A-FE11-C0F31DFE035A}"/>
                </a:ext>
              </a:extLst>
            </p:cNvPr>
            <p:cNvSpPr>
              <a:spLocks noChangeArrowheads="1"/>
            </p:cNvSpPr>
            <p:nvPr userDrawn="1"/>
          </p:nvSpPr>
          <p:spPr bwMode="hidden">
            <a:xfrm>
              <a:off x="5472"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90" name="Rectangle 61">
              <a:extLst>
                <a:ext uri="{FF2B5EF4-FFF2-40B4-BE49-F238E27FC236}">
                  <a16:creationId xmlns:a16="http://schemas.microsoft.com/office/drawing/2014/main" id="{567AF8FA-C374-B47D-6800-2FE3EE197773}"/>
                </a:ext>
              </a:extLst>
            </p:cNvPr>
            <p:cNvSpPr>
              <a:spLocks noChangeArrowheads="1"/>
            </p:cNvSpPr>
            <p:nvPr userDrawn="1"/>
          </p:nvSpPr>
          <p:spPr bwMode="hidden">
            <a:xfrm>
              <a:off x="5568"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91" name="Rectangle 62">
              <a:extLst>
                <a:ext uri="{FF2B5EF4-FFF2-40B4-BE49-F238E27FC236}">
                  <a16:creationId xmlns:a16="http://schemas.microsoft.com/office/drawing/2014/main" id="{DF22EC08-A598-5AF8-9F64-4DD3434305CA}"/>
                </a:ext>
              </a:extLst>
            </p:cNvPr>
            <p:cNvSpPr>
              <a:spLocks noChangeArrowheads="1"/>
            </p:cNvSpPr>
            <p:nvPr userDrawn="1"/>
          </p:nvSpPr>
          <p:spPr bwMode="hidden">
            <a:xfrm>
              <a:off x="5664" y="6"/>
              <a:ext cx="48" cy="4320"/>
            </a:xfrm>
            <a:prstGeom prst="rect">
              <a:avLst/>
            </a:prstGeom>
            <a:solidFill>
              <a:schemeClr val="accent2"/>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92" name="Rectangle 63">
              <a:extLst>
                <a:ext uri="{FF2B5EF4-FFF2-40B4-BE49-F238E27FC236}">
                  <a16:creationId xmlns:a16="http://schemas.microsoft.com/office/drawing/2014/main" id="{51A79234-F3C6-FE52-8361-A9EE080D3738}"/>
                </a:ext>
              </a:extLst>
            </p:cNvPr>
            <p:cNvSpPr>
              <a:spLocks noChangeArrowheads="1"/>
            </p:cNvSpPr>
            <p:nvPr userDrawn="1"/>
          </p:nvSpPr>
          <p:spPr bwMode="hidden">
            <a:xfrm>
              <a:off x="431" y="0"/>
              <a:ext cx="5331" cy="4320"/>
            </a:xfrm>
            <a:prstGeom prst="rect">
              <a:avLst/>
            </a:prstGeom>
            <a:solidFill>
              <a:schemeClr val="accent1">
                <a:alpha val="50195"/>
              </a:schemeClr>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sp>
          <p:nvSpPr>
            <p:cNvPr id="1093" name="Rectangle 64">
              <a:extLst>
                <a:ext uri="{FF2B5EF4-FFF2-40B4-BE49-F238E27FC236}">
                  <a16:creationId xmlns:a16="http://schemas.microsoft.com/office/drawing/2014/main" id="{7723B5FD-6683-30B2-6559-C6038448693B}"/>
                </a:ext>
              </a:extLst>
            </p:cNvPr>
            <p:cNvSpPr>
              <a:spLocks noChangeArrowheads="1"/>
            </p:cNvSpPr>
            <p:nvPr userDrawn="1"/>
          </p:nvSpPr>
          <p:spPr bwMode="blackGray">
            <a:xfrm>
              <a:off x="0" y="1081"/>
              <a:ext cx="4378" cy="47"/>
            </a:xfrm>
            <a:prstGeom prst="rect">
              <a:avLst/>
            </a:prstGeom>
            <a:solidFill>
              <a:schemeClr val="hlink">
                <a:alpha val="50195"/>
              </a:schemeClr>
            </a:solidFill>
            <a:ln>
              <a:noFill/>
            </a:ln>
            <a:effectLst/>
          </p:spPr>
          <p:txBody>
            <a:bodyPr wrap="none" anchor="ctr"/>
            <a:lstStyle>
              <a:lvl1pPr>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1pPr>
              <a:lvl2pPr marL="742950" indent="-28575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2pPr>
              <a:lvl3pPr marL="11430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3pPr>
              <a:lvl4pPr marL="16002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4pPr>
              <a:lvl5pPr marL="2057400" indent="-228600">
                <a:spcBef>
                  <a:spcPct val="20000"/>
                </a:spcBef>
                <a:buClr>
                  <a:schemeClr val="folHlink"/>
                </a:buClr>
                <a:buSzPct val="75000"/>
                <a:buFont typeface="Wingdings" panose="05000000000000000000" pitchFamily="2" charset="2"/>
                <a:defRPr sz="32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5000"/>
                <a:buFont typeface="Wingdings" panose="05000000000000000000" pitchFamily="2" charset="2"/>
                <a:defRPr sz="3200">
                  <a:solidFill>
                    <a:schemeClr val="tx1"/>
                  </a:solidFill>
                  <a:latin typeface="Verdana" panose="020B0604030504040204" pitchFamily="34" charset="0"/>
                </a:defRPr>
              </a:lvl9pPr>
            </a:lstStyle>
            <a:p>
              <a:pPr eaLnBrk="1" hangingPunct="1">
                <a:defRPr/>
              </a:pPr>
              <a:endParaRPr lang="en-US" altLang="en-US"/>
            </a:p>
          </p:txBody>
        </p:sp>
      </p:grpSp>
      <p:sp>
        <p:nvSpPr>
          <p:cNvPr id="1027" name="Rectangle 65">
            <a:extLst>
              <a:ext uri="{FF2B5EF4-FFF2-40B4-BE49-F238E27FC236}">
                <a16:creationId xmlns:a16="http://schemas.microsoft.com/office/drawing/2014/main" id="{5E1A7B05-F169-8077-3443-27DE4B26A56D}"/>
              </a:ext>
            </a:extLst>
          </p:cNvPr>
          <p:cNvSpPr>
            <a:spLocks noGrp="1" noChangeArrowheads="1"/>
          </p:cNvSpPr>
          <p:nvPr>
            <p:ph type="title"/>
          </p:nvPr>
        </p:nvSpPr>
        <p:spPr bwMode="auto">
          <a:xfrm>
            <a:off x="871538" y="192088"/>
            <a:ext cx="81629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altLang="en-US"/>
              <a:t>Click to edit Master title style</a:t>
            </a:r>
          </a:p>
        </p:txBody>
      </p:sp>
      <p:sp>
        <p:nvSpPr>
          <p:cNvPr id="1028" name="Rectangle 66">
            <a:extLst>
              <a:ext uri="{FF2B5EF4-FFF2-40B4-BE49-F238E27FC236}">
                <a16:creationId xmlns:a16="http://schemas.microsoft.com/office/drawing/2014/main" id="{130032B4-3175-B3F9-AED1-0DCC26D658AF}"/>
              </a:ext>
            </a:extLst>
          </p:cNvPr>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3315" name="Rectangle 67">
            <a:extLst>
              <a:ext uri="{FF2B5EF4-FFF2-40B4-BE49-F238E27FC236}">
                <a16:creationId xmlns:a16="http://schemas.microsoft.com/office/drawing/2014/main" id="{17994A3A-8EFA-6C98-375A-3169CC33B3CF}"/>
              </a:ext>
            </a:extLst>
          </p:cNvPr>
          <p:cNvSpPr>
            <a:spLocks noGrp="1" noChangeArrowheads="1"/>
          </p:cNvSpPr>
          <p:nvPr>
            <p:ph type="dt" sz="half" idx="2"/>
          </p:nvPr>
        </p:nvSpPr>
        <p:spPr bwMode="auto">
          <a:xfrm>
            <a:off x="1152525" y="62865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spcBef>
                <a:spcPct val="0"/>
              </a:spcBef>
              <a:buClrTx/>
              <a:buSzTx/>
              <a:buFontTx/>
              <a:buNone/>
              <a:defRPr sz="1400"/>
            </a:lvl1pPr>
          </a:lstStyle>
          <a:p>
            <a:pPr>
              <a:defRPr/>
            </a:pPr>
            <a:endParaRPr lang="en-US" altLang="en-US"/>
          </a:p>
        </p:txBody>
      </p:sp>
      <p:sp>
        <p:nvSpPr>
          <p:cNvPr id="53316" name="Rectangle 68">
            <a:extLst>
              <a:ext uri="{FF2B5EF4-FFF2-40B4-BE49-F238E27FC236}">
                <a16:creationId xmlns:a16="http://schemas.microsoft.com/office/drawing/2014/main" id="{509C13C2-E0E2-507D-C47C-675C19ED208F}"/>
              </a:ext>
            </a:extLst>
          </p:cNvPr>
          <p:cNvSpPr>
            <a:spLocks noGrp="1" noChangeArrowheads="1"/>
          </p:cNvSpPr>
          <p:nvPr>
            <p:ph type="ftr" sz="quarter" idx="3"/>
          </p:nvPr>
        </p:nvSpPr>
        <p:spPr bwMode="auto">
          <a:xfrm>
            <a:off x="3590925" y="62865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spcBef>
                <a:spcPct val="0"/>
              </a:spcBef>
              <a:buClrTx/>
              <a:buSzTx/>
              <a:buFontTx/>
              <a:buNone/>
              <a:defRPr sz="1400"/>
            </a:lvl1pPr>
          </a:lstStyle>
          <a:p>
            <a:pPr>
              <a:defRPr/>
            </a:pPr>
            <a:endParaRPr lang="en-US" altLang="en-US"/>
          </a:p>
        </p:txBody>
      </p:sp>
      <p:sp>
        <p:nvSpPr>
          <p:cNvPr id="53317" name="Rectangle 69">
            <a:extLst>
              <a:ext uri="{FF2B5EF4-FFF2-40B4-BE49-F238E27FC236}">
                <a16:creationId xmlns:a16="http://schemas.microsoft.com/office/drawing/2014/main" id="{D1FD6F33-D5B9-BE91-DA33-2255C0381E96}"/>
              </a:ext>
            </a:extLst>
          </p:cNvPr>
          <p:cNvSpPr>
            <a:spLocks noGrp="1" noChangeArrowheads="1"/>
          </p:cNvSpPr>
          <p:nvPr>
            <p:ph type="sldNum" sz="quarter" idx="4"/>
          </p:nvPr>
        </p:nvSpPr>
        <p:spPr bwMode="auto">
          <a:xfrm>
            <a:off x="7019925" y="62865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C554E01-4F0D-4EAA-9DAE-45B1355EDA5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45"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Lst>
  <p:transition spd="med">
    <p:pull/>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anose="020B0604030504040204" pitchFamily="34" charset="0"/>
        </a:defRPr>
      </a:lvl2pPr>
      <a:lvl3pPr algn="l" rtl="0" eaLnBrk="0" fontAlgn="base" hangingPunct="0">
        <a:spcBef>
          <a:spcPct val="0"/>
        </a:spcBef>
        <a:spcAft>
          <a:spcPct val="0"/>
        </a:spcAft>
        <a:defRPr sz="4400">
          <a:solidFill>
            <a:schemeClr val="tx2"/>
          </a:solidFill>
          <a:latin typeface="Verdana" panose="020B0604030504040204" pitchFamily="34" charset="0"/>
        </a:defRPr>
      </a:lvl3pPr>
      <a:lvl4pPr algn="l" rtl="0" eaLnBrk="0" fontAlgn="base" hangingPunct="0">
        <a:spcBef>
          <a:spcPct val="0"/>
        </a:spcBef>
        <a:spcAft>
          <a:spcPct val="0"/>
        </a:spcAft>
        <a:defRPr sz="4400">
          <a:solidFill>
            <a:schemeClr val="tx2"/>
          </a:solidFill>
          <a:latin typeface="Verdana" panose="020B0604030504040204" pitchFamily="34" charset="0"/>
        </a:defRPr>
      </a:lvl4pPr>
      <a:lvl5pPr algn="l" rtl="0" eaLnBrk="0" fontAlgn="base" hangingPunct="0">
        <a:spcBef>
          <a:spcPct val="0"/>
        </a:spcBef>
        <a:spcAft>
          <a:spcPct val="0"/>
        </a:spcAft>
        <a:defRPr sz="4400">
          <a:solidFill>
            <a:schemeClr val="tx2"/>
          </a:solidFill>
          <a:latin typeface="Verdana" panose="020B0604030504040204" pitchFamily="34" charset="0"/>
        </a:defRPr>
      </a:lvl5pPr>
      <a:lvl6pPr marL="457200" algn="l" rtl="0" fontAlgn="base">
        <a:spcBef>
          <a:spcPct val="0"/>
        </a:spcBef>
        <a:spcAft>
          <a:spcPct val="0"/>
        </a:spcAft>
        <a:defRPr sz="4400">
          <a:solidFill>
            <a:schemeClr val="tx2"/>
          </a:solidFill>
          <a:latin typeface="Verdana" panose="020B0604030504040204" pitchFamily="34" charset="0"/>
        </a:defRPr>
      </a:lvl6pPr>
      <a:lvl7pPr marL="914400" algn="l" rtl="0" fontAlgn="base">
        <a:spcBef>
          <a:spcPct val="0"/>
        </a:spcBef>
        <a:spcAft>
          <a:spcPct val="0"/>
        </a:spcAft>
        <a:defRPr sz="4400">
          <a:solidFill>
            <a:schemeClr val="tx2"/>
          </a:solidFill>
          <a:latin typeface="Verdana" panose="020B0604030504040204" pitchFamily="34" charset="0"/>
        </a:defRPr>
      </a:lvl7pPr>
      <a:lvl8pPr marL="1371600" algn="l" rtl="0" fontAlgn="base">
        <a:spcBef>
          <a:spcPct val="0"/>
        </a:spcBef>
        <a:spcAft>
          <a:spcPct val="0"/>
        </a:spcAft>
        <a:defRPr sz="4400">
          <a:solidFill>
            <a:schemeClr val="tx2"/>
          </a:solidFill>
          <a:latin typeface="Verdana" panose="020B0604030504040204" pitchFamily="34" charset="0"/>
        </a:defRPr>
      </a:lvl8pPr>
      <a:lvl9pPr marL="1828800" algn="l" rtl="0" fontAlgn="base">
        <a:spcBef>
          <a:spcPct val="0"/>
        </a:spcBef>
        <a:spcAft>
          <a:spcPct val="0"/>
        </a:spcAft>
        <a:defRPr sz="4400">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85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file:///C:\WINDOWS\TEMP\~5719366.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file:///C:\WINDOWS\TEMP\~5719366.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gLyWLdMbmRo#action=share" TargetMode="External"/><Relationship Id="rId1" Type="http://schemas.openxmlformats.org/officeDocument/2006/relationships/slideLayout" Target="../slideLayouts/slideLayout2.xml"/><Relationship Id="rId4" Type="http://schemas.openxmlformats.org/officeDocument/2006/relationships/image" Target="file:///C:\WINDOWS\TEMP\~5719366.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file:///C:\WINDOWS\TEMP\~5719366.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999D2A97-185F-FF7A-5755-7A8F5E237DF0}"/>
              </a:ext>
            </a:extLst>
          </p:cNvPr>
          <p:cNvSpPr>
            <a:spLocks noGrp="1" noChangeArrowheads="1"/>
          </p:cNvSpPr>
          <p:nvPr>
            <p:ph type="body" idx="1"/>
          </p:nvPr>
        </p:nvSpPr>
        <p:spPr>
          <a:xfrm>
            <a:off x="609600" y="1981200"/>
            <a:ext cx="8382000" cy="4343400"/>
          </a:xfrm>
        </p:spPr>
        <p:txBody>
          <a:bodyPr/>
          <a:lstStyle/>
          <a:p>
            <a:pPr algn="ctr" eaLnBrk="1" hangingPunct="1">
              <a:lnSpc>
                <a:spcPct val="90000"/>
              </a:lnSpc>
              <a:buFont typeface="Wingdings" panose="05000000000000000000" pitchFamily="2" charset="2"/>
              <a:buNone/>
            </a:pPr>
            <a:r>
              <a:rPr lang="en-US" altLang="en-US" sz="2000">
                <a:latin typeface="Arial" panose="020B0604020202020204" pitchFamily="34" charset="0"/>
                <a:cs typeface="Arial" panose="020B0604020202020204" pitchFamily="34" charset="0"/>
              </a:rPr>
              <a:t>	</a:t>
            </a:r>
            <a:r>
              <a:rPr lang="en-US" altLang="en-US" sz="2400" b="1" u="sng">
                <a:solidFill>
                  <a:srgbClr val="008000"/>
                </a:solidFill>
                <a:latin typeface="Arial" panose="020B0604020202020204" pitchFamily="34" charset="0"/>
                <a:cs typeface="Arial" panose="020B0604020202020204" pitchFamily="34" charset="0"/>
              </a:rPr>
              <a:t>THE PURPOSE</a:t>
            </a:r>
            <a:r>
              <a:rPr lang="en-US" altLang="en-US" sz="2400">
                <a:latin typeface="Arial" panose="020B0604020202020204" pitchFamily="34" charset="0"/>
                <a:cs typeface="Arial" panose="020B0604020202020204" pitchFamily="34" charset="0"/>
              </a:rPr>
              <a:t> </a:t>
            </a:r>
          </a:p>
          <a:p>
            <a:pPr algn="ctr" eaLnBrk="1" hangingPunct="1">
              <a:lnSpc>
                <a:spcPct val="90000"/>
              </a:lnSpc>
              <a:buFont typeface="Wingdings" panose="05000000000000000000" pitchFamily="2" charset="2"/>
              <a:buNone/>
            </a:pPr>
            <a:r>
              <a:rPr lang="en-US" altLang="en-US" sz="2400">
                <a:latin typeface="Arial" panose="020B0604020202020204" pitchFamily="34" charset="0"/>
                <a:cs typeface="Arial" panose="020B0604020202020204" pitchFamily="34" charset="0"/>
              </a:rPr>
              <a:t>of this policy is to assure employee </a:t>
            </a:r>
            <a:r>
              <a:rPr lang="en-US" altLang="en-US" sz="2400" i="1">
                <a:solidFill>
                  <a:srgbClr val="008000"/>
                </a:solidFill>
                <a:latin typeface="Arial" panose="020B0604020202020204" pitchFamily="34" charset="0"/>
                <a:cs typeface="Arial" panose="020B0604020202020204" pitchFamily="34" charset="0"/>
              </a:rPr>
              <a:t>fitness for duty </a:t>
            </a:r>
            <a:r>
              <a:rPr lang="en-US" altLang="en-US" sz="2400">
                <a:latin typeface="Arial" panose="020B0604020202020204" pitchFamily="34" charset="0"/>
                <a:cs typeface="Arial" panose="020B0604020202020204" pitchFamily="34" charset="0"/>
              </a:rPr>
              <a:t>and to </a:t>
            </a:r>
            <a:r>
              <a:rPr lang="en-US" altLang="en-US" sz="2400" i="1">
                <a:solidFill>
                  <a:srgbClr val="008000"/>
                </a:solidFill>
                <a:latin typeface="Arial" panose="020B0604020202020204" pitchFamily="34" charset="0"/>
                <a:cs typeface="Arial" panose="020B0604020202020204" pitchFamily="34" charset="0"/>
              </a:rPr>
              <a:t>protect employees</a:t>
            </a:r>
            <a:r>
              <a:rPr lang="en-US" altLang="en-US" sz="2400">
                <a:latin typeface="Arial" panose="020B0604020202020204" pitchFamily="34" charset="0"/>
                <a:cs typeface="Arial" panose="020B0604020202020204" pitchFamily="34" charset="0"/>
              </a:rPr>
              <a:t>, </a:t>
            </a:r>
            <a:r>
              <a:rPr lang="en-US" altLang="en-US" sz="2400" i="1">
                <a:solidFill>
                  <a:srgbClr val="008000"/>
                </a:solidFill>
                <a:latin typeface="Arial" panose="020B0604020202020204" pitchFamily="34" charset="0"/>
                <a:cs typeface="Arial" panose="020B0604020202020204" pitchFamily="34" charset="0"/>
              </a:rPr>
              <a:t>customers</a:t>
            </a:r>
            <a:r>
              <a:rPr lang="en-US" altLang="en-US" sz="2400">
                <a:latin typeface="Arial" panose="020B0604020202020204" pitchFamily="34" charset="0"/>
                <a:cs typeface="Arial" panose="020B0604020202020204" pitchFamily="34" charset="0"/>
              </a:rPr>
              <a:t>, and the </a:t>
            </a:r>
            <a:r>
              <a:rPr lang="en-US" altLang="en-US" sz="2400" i="1">
                <a:solidFill>
                  <a:srgbClr val="008000"/>
                </a:solidFill>
                <a:latin typeface="Arial" panose="020B0604020202020204" pitchFamily="34" charset="0"/>
                <a:cs typeface="Arial" panose="020B0604020202020204" pitchFamily="34" charset="0"/>
              </a:rPr>
              <a:t>public</a:t>
            </a:r>
            <a:r>
              <a:rPr lang="en-US" altLang="en-US" sz="2400">
                <a:latin typeface="Arial" panose="020B0604020202020204" pitchFamily="34" charset="0"/>
                <a:cs typeface="Arial" panose="020B0604020202020204" pitchFamily="34" charset="0"/>
              </a:rPr>
              <a:t> from risk posed by worker use of prohibited drugs or alcohol.</a:t>
            </a:r>
          </a:p>
          <a:p>
            <a:pPr algn="ctr" eaLnBrk="1" hangingPunct="1">
              <a:lnSpc>
                <a:spcPct val="90000"/>
              </a:lnSpc>
              <a:buFont typeface="Wingdings" panose="05000000000000000000" pitchFamily="2" charset="2"/>
              <a:buNone/>
            </a:pPr>
            <a:endParaRPr lang="en-US" altLang="en-US" sz="2400">
              <a:latin typeface="Arial" panose="020B0604020202020204" pitchFamily="34" charset="0"/>
              <a:cs typeface="Arial" panose="020B0604020202020204" pitchFamily="34" charset="0"/>
            </a:endParaRPr>
          </a:p>
          <a:p>
            <a:pPr algn="ctr" eaLnBrk="1" hangingPunct="1">
              <a:lnSpc>
                <a:spcPct val="90000"/>
              </a:lnSpc>
              <a:buFont typeface="Wingdings" panose="05000000000000000000" pitchFamily="2" charset="2"/>
              <a:buNone/>
            </a:pPr>
            <a:r>
              <a:rPr lang="en-US" altLang="en-US" sz="2400">
                <a:solidFill>
                  <a:srgbClr val="000000"/>
                </a:solidFill>
                <a:latin typeface="Arial" panose="020B0604020202020204" pitchFamily="34" charset="0"/>
                <a:cs typeface="Times New Roman" panose="02020603050405020304" pitchFamily="18" charset="0"/>
              </a:rPr>
              <a:t>	</a:t>
            </a:r>
            <a:r>
              <a:rPr lang="en-US" altLang="en-US" sz="2400" b="1" u="sng">
                <a:solidFill>
                  <a:srgbClr val="008000"/>
                </a:solidFill>
                <a:latin typeface="Arial" panose="020B0604020202020204" pitchFamily="34" charset="0"/>
                <a:cs typeface="Times New Roman" panose="02020603050405020304" pitchFamily="18" charset="0"/>
              </a:rPr>
              <a:t>THE GOAL</a:t>
            </a:r>
            <a:r>
              <a:rPr lang="en-US" altLang="en-US" sz="2400">
                <a:solidFill>
                  <a:srgbClr val="000000"/>
                </a:solidFill>
                <a:latin typeface="Arial" panose="020B0604020202020204" pitchFamily="34" charset="0"/>
                <a:cs typeface="Times New Roman" panose="02020603050405020304" pitchFamily="18" charset="0"/>
              </a:rPr>
              <a:t> </a:t>
            </a:r>
          </a:p>
          <a:p>
            <a:pPr algn="ctr" eaLnBrk="1" hangingPunct="1">
              <a:lnSpc>
                <a:spcPct val="90000"/>
              </a:lnSpc>
              <a:buFont typeface="Wingdings" panose="05000000000000000000" pitchFamily="2" charset="2"/>
              <a:buNone/>
            </a:pPr>
            <a:r>
              <a:rPr lang="en-US" altLang="en-US" sz="2400">
                <a:solidFill>
                  <a:srgbClr val="000000"/>
                </a:solidFill>
                <a:latin typeface="Arial" panose="020B0604020202020204" pitchFamily="34" charset="0"/>
                <a:cs typeface="Times New Roman" panose="02020603050405020304" pitchFamily="18" charset="0"/>
              </a:rPr>
              <a:t>of this policy is to </a:t>
            </a:r>
            <a:r>
              <a:rPr lang="en-US" altLang="en-US" sz="2400" i="1">
                <a:solidFill>
                  <a:srgbClr val="008000"/>
                </a:solidFill>
                <a:latin typeface="Arial" panose="020B0604020202020204" pitchFamily="34" charset="0"/>
                <a:cs typeface="Times New Roman" panose="02020603050405020304" pitchFamily="18" charset="0"/>
              </a:rPr>
              <a:t>prevent substance abuse </a:t>
            </a:r>
            <a:r>
              <a:rPr lang="en-US" altLang="en-US" sz="2400">
                <a:solidFill>
                  <a:srgbClr val="000000"/>
                </a:solidFill>
                <a:latin typeface="Arial" panose="020B0604020202020204" pitchFamily="34" charset="0"/>
                <a:cs typeface="Times New Roman" panose="02020603050405020304" pitchFamily="18" charset="0"/>
              </a:rPr>
              <a:t>and </a:t>
            </a:r>
            <a:r>
              <a:rPr lang="en-US" altLang="en-US" sz="2400" i="1">
                <a:solidFill>
                  <a:srgbClr val="008000"/>
                </a:solidFill>
                <a:latin typeface="Arial" panose="020B0604020202020204" pitchFamily="34" charset="0"/>
                <a:cs typeface="Times New Roman" panose="02020603050405020304" pitchFamily="18" charset="0"/>
              </a:rPr>
              <a:t>rehabilitate</a:t>
            </a:r>
            <a:r>
              <a:rPr lang="en-US" altLang="en-US" sz="2400">
                <a:solidFill>
                  <a:srgbClr val="000000"/>
                </a:solidFill>
                <a:latin typeface="Arial" panose="020B0604020202020204" pitchFamily="34" charset="0"/>
                <a:cs typeface="Times New Roman" panose="02020603050405020304" pitchFamily="18" charset="0"/>
              </a:rPr>
              <a:t> rather than terminate the employment of workers. However, all persons covered by this Policy should be aware that violations of the Policy will result in discipline, up to and including termination, or in not being hired. </a:t>
            </a:r>
          </a:p>
          <a:p>
            <a:pPr algn="ctr" eaLnBrk="1" hangingPunct="1">
              <a:lnSpc>
                <a:spcPct val="90000"/>
              </a:lnSpc>
              <a:buFont typeface="Wingdings" panose="05000000000000000000" pitchFamily="2" charset="2"/>
              <a:buNone/>
            </a:pPr>
            <a:endParaRPr lang="en-US" altLang="en-US" sz="2400">
              <a:solidFill>
                <a:srgbClr val="000000"/>
              </a:solidFill>
              <a:latin typeface="Arial" panose="020B0604020202020204" pitchFamily="34" charset="0"/>
              <a:cs typeface="Arial" panose="020B0604020202020204" pitchFamily="34" charset="0"/>
            </a:endParaRPr>
          </a:p>
          <a:p>
            <a:pPr algn="ctr" eaLnBrk="1" hangingPunct="1">
              <a:lnSpc>
                <a:spcPct val="90000"/>
              </a:lnSpc>
              <a:buFont typeface="Wingdings" panose="05000000000000000000" pitchFamily="2" charset="2"/>
              <a:buNone/>
            </a:pPr>
            <a:endParaRPr lang="en-US" altLang="en-US" sz="2000">
              <a:solidFill>
                <a:srgbClr val="00CC00"/>
              </a:solidFill>
            </a:endParaRPr>
          </a:p>
        </p:txBody>
      </p:sp>
      <p:pic>
        <p:nvPicPr>
          <p:cNvPr id="5123" name="Picture 4">
            <a:extLst>
              <a:ext uri="{FF2B5EF4-FFF2-40B4-BE49-F238E27FC236}">
                <a16:creationId xmlns:a16="http://schemas.microsoft.com/office/drawing/2014/main" id="{01A57D2A-1393-622B-8E5A-DBB1426777D5}"/>
              </a:ext>
            </a:extLst>
          </p:cNvPr>
          <p:cNvPicPr>
            <a:picLocks noChangeAspect="1" noChangeArrowheads="1"/>
          </p:cNvPicPr>
          <p:nvPr>
            <p:ph type="title"/>
          </p:nvPr>
        </p:nvPicPr>
        <p:blipFill>
          <a:blip r:embed="rId3" r:link="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4" name="Text Box 6">
            <a:extLst>
              <a:ext uri="{FF2B5EF4-FFF2-40B4-BE49-F238E27FC236}">
                <a16:creationId xmlns:a16="http://schemas.microsoft.com/office/drawing/2014/main" id="{0325672B-4F9F-9E07-5040-556D159A3F87}"/>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Tree>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7FED6FD-1A60-2E97-BA7A-EABCDD2F014B}"/>
              </a:ext>
            </a:extLst>
          </p:cNvPr>
          <p:cNvSpPr>
            <a:spLocks noGrp="1" noChangeArrowheads="1"/>
          </p:cNvSpPr>
          <p:nvPr>
            <p:ph type="body" idx="1"/>
          </p:nvPr>
        </p:nvSpPr>
        <p:spPr>
          <a:xfrm>
            <a:off x="762000" y="1981200"/>
            <a:ext cx="8110538" cy="4191000"/>
          </a:xfrm>
        </p:spPr>
        <p:txBody>
          <a:bodyPr/>
          <a:lstStyle/>
          <a:p>
            <a:pPr algn="ctr" eaLnBrk="1" hangingPunct="1">
              <a:lnSpc>
                <a:spcPct val="90000"/>
              </a:lnSpc>
              <a:buFont typeface="Wingdings" panose="05000000000000000000" pitchFamily="2" charset="2"/>
              <a:buNone/>
            </a:pPr>
            <a:r>
              <a:rPr lang="en-US" altLang="en-US" sz="3600" b="1" u="sng">
                <a:solidFill>
                  <a:srgbClr val="000099"/>
                </a:solidFill>
                <a:latin typeface="Arial" panose="020B0604020202020204" pitchFamily="34" charset="0"/>
                <a:cs typeface="Times New Roman" panose="02020603050405020304" pitchFamily="18" charset="0"/>
              </a:rPr>
              <a:t>Alcohol</a:t>
            </a:r>
          </a:p>
          <a:p>
            <a:pPr eaLnBrk="1" hangingPunct="1">
              <a:lnSpc>
                <a:spcPct val="90000"/>
              </a:lnSpc>
            </a:pPr>
            <a:r>
              <a:rPr lang="en-US" altLang="en-US" sz="2000">
                <a:latin typeface="Arial" panose="020B0604020202020204" pitchFamily="34" charset="0"/>
                <a:cs typeface="Times New Roman" panose="02020603050405020304" pitchFamily="18" charset="0"/>
              </a:rPr>
              <a:t>Positive alcohol test with alcohol concentration of 0.04 or greater, with no fatality. </a:t>
            </a:r>
          </a:p>
          <a:p>
            <a:pPr eaLnBrk="1" hangingPunct="1">
              <a:lnSpc>
                <a:spcPct val="90000"/>
              </a:lnSpc>
            </a:pPr>
            <a:r>
              <a:rPr lang="en-US" altLang="en-US" sz="2000">
                <a:latin typeface="Arial" panose="020B0604020202020204" pitchFamily="34" charset="0"/>
                <a:cs typeface="Times New Roman" panose="02020603050405020304" pitchFamily="18" charset="0"/>
              </a:rPr>
              <a:t>An employee who has a verified positive alcohol test result with a breath alcohol concentration of 0.04 or greater, or refuses to submit to an alcohol test, will be removed immediately from performing the safety-sensitive function, be subject to a mandatory five-day waiting period without pay, and referred to and evaluated by a Substance Abuse Professional.  The employee will not be allowed to return to duty until a Conditions for Continued Employment Agreement has been executed and the employee has been retested for alcohol with a breath alcohol concentration test result of less than 0.02. </a:t>
            </a:r>
          </a:p>
        </p:txBody>
      </p:sp>
      <p:pic>
        <p:nvPicPr>
          <p:cNvPr id="16387" name="Picture 3">
            <a:extLst>
              <a:ext uri="{FF2B5EF4-FFF2-40B4-BE49-F238E27FC236}">
                <a16:creationId xmlns:a16="http://schemas.microsoft.com/office/drawing/2014/main" id="{04EDA669-A9C1-1F05-DC08-C65434E4EE88}"/>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8" name="Text Box 4">
            <a:extLst>
              <a:ext uri="{FF2B5EF4-FFF2-40B4-BE49-F238E27FC236}">
                <a16:creationId xmlns:a16="http://schemas.microsoft.com/office/drawing/2014/main" id="{6A0F9288-ED0A-4854-5628-07BEF90959E6}"/>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Tree>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0123B41-9698-37EA-1B0D-38DF91B9470D}"/>
              </a:ext>
            </a:extLst>
          </p:cNvPr>
          <p:cNvSpPr>
            <a:spLocks noGrp="1" noChangeArrowheads="1"/>
          </p:cNvSpPr>
          <p:nvPr>
            <p:ph type="body" idx="1"/>
          </p:nvPr>
        </p:nvSpPr>
        <p:spPr>
          <a:xfrm>
            <a:off x="762000" y="1981200"/>
            <a:ext cx="8110538" cy="4191000"/>
          </a:xfrm>
        </p:spPr>
        <p:txBody>
          <a:bodyPr/>
          <a:lstStyle/>
          <a:p>
            <a:pPr algn="ctr" eaLnBrk="1" hangingPunct="1">
              <a:buFont typeface="Wingdings" panose="05000000000000000000" pitchFamily="2" charset="2"/>
              <a:buNone/>
            </a:pPr>
            <a:r>
              <a:rPr lang="en-US" altLang="en-US" sz="2400" b="1" u="sng">
                <a:solidFill>
                  <a:srgbClr val="000099"/>
                </a:solidFill>
              </a:rPr>
              <a:t>Legally Used Controlled Substances or Drugs</a:t>
            </a:r>
          </a:p>
          <a:p>
            <a:pPr eaLnBrk="1" hangingPunct="1">
              <a:buFont typeface="Wingdings" panose="05000000000000000000" pitchFamily="2" charset="2"/>
              <a:buNone/>
            </a:pPr>
            <a:endParaRPr lang="en-US" altLang="en-US" sz="2400"/>
          </a:p>
          <a:p>
            <a:pPr eaLnBrk="1" hangingPunct="1"/>
            <a:r>
              <a:rPr lang="en-US" altLang="en-US" sz="2400">
                <a:cs typeface="Times New Roman" panose="02020603050405020304" pitchFamily="18" charset="0"/>
              </a:rPr>
              <a:t>It is the employee's responsibility to inform any treatment provider prescribing medication that he or she operates a public transportation vehicle (or has a safety sensitive job) and ask if the prescribed medication could interfere with the ability to safely perform any safety-sensitive job functions.</a:t>
            </a:r>
            <a:r>
              <a:rPr lang="en-US" altLang="en-US" sz="2400"/>
              <a:t> </a:t>
            </a:r>
          </a:p>
        </p:txBody>
      </p:sp>
      <p:pic>
        <p:nvPicPr>
          <p:cNvPr id="17411" name="Picture 3">
            <a:extLst>
              <a:ext uri="{FF2B5EF4-FFF2-40B4-BE49-F238E27FC236}">
                <a16:creationId xmlns:a16="http://schemas.microsoft.com/office/drawing/2014/main" id="{CB66F7B5-FF88-6888-3C4E-655D872117D6}"/>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2" name="Text Box 4">
            <a:extLst>
              <a:ext uri="{FF2B5EF4-FFF2-40B4-BE49-F238E27FC236}">
                <a16:creationId xmlns:a16="http://schemas.microsoft.com/office/drawing/2014/main" id="{CA9D5345-7BEC-CA08-5C8F-B2F55017C9F0}"/>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Tree>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B306A5-7C50-55E4-E829-DA9135EFD1C3}"/>
              </a:ext>
            </a:extLst>
          </p:cNvPr>
          <p:cNvSpPr>
            <a:spLocks noGrp="1"/>
          </p:cNvSpPr>
          <p:nvPr>
            <p:ph idx="1"/>
          </p:nvPr>
        </p:nvSpPr>
        <p:spPr/>
        <p:txBody>
          <a:bodyPr/>
          <a:lstStyle/>
          <a:p>
            <a:pPr>
              <a:defRPr/>
            </a:pPr>
            <a:r>
              <a:rPr lang="en-US" sz="2400" dirty="0"/>
              <a:t>OTC (Over the Counter)</a:t>
            </a:r>
          </a:p>
          <a:p>
            <a:pPr lvl="1">
              <a:defRPr/>
            </a:pPr>
            <a:r>
              <a:rPr lang="en-US" sz="2000" dirty="0"/>
              <a:t>CBD Oil, hemp, Cannabis vapor oils</a:t>
            </a:r>
          </a:p>
          <a:p>
            <a:pPr lvl="2">
              <a:defRPr/>
            </a:pPr>
            <a:r>
              <a:rPr lang="en-US" sz="1600" dirty="0"/>
              <a:t>Employees/Applicants who test positive for THC will be in violation of the policy regardless of its sourcing</a:t>
            </a:r>
          </a:p>
          <a:p>
            <a:pPr lvl="1">
              <a:defRPr/>
            </a:pPr>
            <a:r>
              <a:rPr lang="en-US" sz="2000" dirty="0"/>
              <a:t>Benadryl</a:t>
            </a:r>
          </a:p>
          <a:p>
            <a:pPr lvl="2">
              <a:defRPr/>
            </a:pPr>
            <a:r>
              <a:rPr lang="en-US" sz="1600" dirty="0"/>
              <a:t>Side Effects = Impaired Coordination, Blurred Vision, </a:t>
            </a:r>
          </a:p>
          <a:p>
            <a:pPr marL="914400" lvl="2" indent="0">
              <a:buFontTx/>
              <a:buNone/>
              <a:defRPr/>
            </a:pPr>
            <a:r>
              <a:rPr lang="en-US" sz="1600" dirty="0"/>
              <a:t>		Dizziness, etc.</a:t>
            </a:r>
            <a:endParaRPr lang="en-US" dirty="0"/>
          </a:p>
          <a:p>
            <a:pPr>
              <a:defRPr/>
            </a:pPr>
            <a:r>
              <a:rPr lang="en-US" sz="2400" dirty="0"/>
              <a:t>Legal BUT No</a:t>
            </a:r>
          </a:p>
          <a:p>
            <a:pPr lvl="1">
              <a:defRPr/>
            </a:pPr>
            <a:r>
              <a:rPr lang="en-US" sz="2000" dirty="0"/>
              <a:t>All employees tested</a:t>
            </a:r>
          </a:p>
          <a:p>
            <a:pPr lvl="2">
              <a:defRPr/>
            </a:pPr>
            <a:r>
              <a:rPr lang="en-US" sz="1600" dirty="0"/>
              <a:t>Employees are responsible for what they ingest, apply topically and the environments that they cohabitate.</a:t>
            </a:r>
            <a:r>
              <a:rPr lang="en-US" sz="2000" dirty="0"/>
              <a:t> </a:t>
            </a:r>
          </a:p>
          <a:p>
            <a:pPr marL="1371600" lvl="3" indent="0">
              <a:buFontTx/>
              <a:buNone/>
              <a:defRPr/>
            </a:pPr>
            <a:endParaRPr lang="en-US" dirty="0"/>
          </a:p>
        </p:txBody>
      </p:sp>
      <p:pic>
        <p:nvPicPr>
          <p:cNvPr id="18435" name="Picture 3">
            <a:extLst>
              <a:ext uri="{FF2B5EF4-FFF2-40B4-BE49-F238E27FC236}">
                <a16:creationId xmlns:a16="http://schemas.microsoft.com/office/drawing/2014/main" id="{899CFB3F-5D36-44CC-FB4B-E871E21C7781}"/>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6" name="Text Box 4">
            <a:extLst>
              <a:ext uri="{FF2B5EF4-FFF2-40B4-BE49-F238E27FC236}">
                <a16:creationId xmlns:a16="http://schemas.microsoft.com/office/drawing/2014/main" id="{CB61A151-BDEC-E80F-2630-63BE0C80EE7E}"/>
              </a:ext>
            </a:extLst>
          </p:cNvPr>
          <p:cNvSpPr>
            <a:spLocks noGrp="1" noChangeArrowheads="1"/>
          </p:cNvSpPr>
          <p:nvPr>
            <p:ph type="title"/>
          </p:nvPr>
        </p:nvSpPr>
        <p:spPr>
          <a:xfrm>
            <a:off x="2819400" y="606425"/>
            <a:ext cx="6138863" cy="584200"/>
          </a:xfrm>
          <a:noFill/>
        </p:spPr>
        <p:txBody>
          <a:bodyPr/>
          <a:lstStyle/>
          <a:p>
            <a:pPr algn="ctr" eaLnBrk="1" hangingPunct="1">
              <a:spcBef>
                <a:spcPct val="50000"/>
              </a:spcBef>
            </a:pPr>
            <a:r>
              <a:rPr lang="en-US" altLang="en-US" sz="3200">
                <a:solidFill>
                  <a:schemeClr val="hlink"/>
                </a:solidFill>
              </a:rPr>
              <a:t>Drug &amp; Alcohol Program</a:t>
            </a:r>
          </a:p>
        </p:txBody>
      </p:sp>
    </p:spTree>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9AB3C216-111C-2FA5-F1E4-DE0CCB79E252}"/>
              </a:ext>
            </a:extLst>
          </p:cNvPr>
          <p:cNvSpPr>
            <a:spLocks noGrp="1" noChangeArrowheads="1"/>
          </p:cNvSpPr>
          <p:nvPr>
            <p:ph idx="1"/>
          </p:nvPr>
        </p:nvSpPr>
        <p:spPr>
          <a:xfrm>
            <a:off x="912813" y="3124200"/>
            <a:ext cx="8110537" cy="2971800"/>
          </a:xfrm>
        </p:spPr>
        <p:txBody>
          <a:bodyPr/>
          <a:lstStyle/>
          <a:p>
            <a:pPr marL="0" indent="0" algn="ctr">
              <a:buFont typeface="Wingdings" panose="05000000000000000000" pitchFamily="2" charset="2"/>
              <a:buNone/>
            </a:pPr>
            <a:r>
              <a:rPr lang="en-US" altLang="en-US" sz="5400"/>
              <a:t>????Questions????</a:t>
            </a:r>
          </a:p>
        </p:txBody>
      </p:sp>
      <p:pic>
        <p:nvPicPr>
          <p:cNvPr id="19459" name="Picture 3">
            <a:extLst>
              <a:ext uri="{FF2B5EF4-FFF2-40B4-BE49-F238E27FC236}">
                <a16:creationId xmlns:a16="http://schemas.microsoft.com/office/drawing/2014/main" id="{A2BA9451-997B-39A0-E75D-0EF485B71593}"/>
              </a:ext>
            </a:extLst>
          </p:cNvPr>
          <p:cNvPicPr>
            <a:picLocks noChangeAspect="1" noChangeArrowheads="1"/>
          </p:cNvPicPr>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 y="200025"/>
            <a:ext cx="2814638"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60" name="Text Box 4">
            <a:extLst>
              <a:ext uri="{FF2B5EF4-FFF2-40B4-BE49-F238E27FC236}">
                <a16:creationId xmlns:a16="http://schemas.microsoft.com/office/drawing/2014/main" id="{AD593BF3-743B-197E-D5AA-EC95EA425EB4}"/>
              </a:ext>
            </a:extLst>
          </p:cNvPr>
          <p:cNvSpPr>
            <a:spLocks noGrp="1" noChangeArrowheads="1"/>
          </p:cNvSpPr>
          <p:nvPr>
            <p:ph type="title"/>
          </p:nvPr>
        </p:nvSpPr>
        <p:spPr>
          <a:xfrm>
            <a:off x="3048000" y="336550"/>
            <a:ext cx="5715000" cy="1431925"/>
          </a:xfrm>
          <a:noFill/>
        </p:spPr>
        <p:txBody>
          <a:bodyPr/>
          <a:lstStyle/>
          <a:p>
            <a:pPr algn="ctr" eaLnBrk="1" hangingPunct="1">
              <a:spcBef>
                <a:spcPct val="50000"/>
              </a:spcBef>
            </a:pPr>
            <a:r>
              <a:rPr lang="en-US" altLang="en-US" sz="3200">
                <a:solidFill>
                  <a:schemeClr val="hlink"/>
                </a:solidFill>
              </a:rPr>
              <a:t>Drug &amp; Alcohol Program</a:t>
            </a:r>
          </a:p>
        </p:txBody>
      </p:sp>
    </p:spTree>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099B91A-6C5F-6541-5724-AE0D81867647}"/>
              </a:ext>
            </a:extLst>
          </p:cNvPr>
          <p:cNvSpPr>
            <a:spLocks noGrp="1" noChangeArrowheads="1"/>
          </p:cNvSpPr>
          <p:nvPr>
            <p:ph type="body" idx="1"/>
          </p:nvPr>
        </p:nvSpPr>
        <p:spPr>
          <a:xfrm>
            <a:off x="838200" y="1905000"/>
            <a:ext cx="8110538" cy="4191000"/>
          </a:xfrm>
        </p:spPr>
        <p:txBody>
          <a:bodyPr/>
          <a:lstStyle/>
          <a:p>
            <a:pPr marL="609600" indent="-609600" algn="ctr" eaLnBrk="1" hangingPunct="1">
              <a:lnSpc>
                <a:spcPct val="90000"/>
              </a:lnSpc>
              <a:buFont typeface="Wingdings" panose="05000000000000000000" pitchFamily="2" charset="2"/>
              <a:buNone/>
            </a:pPr>
            <a:r>
              <a:rPr lang="en-US" altLang="en-US" sz="2000" b="1" u="sng">
                <a:solidFill>
                  <a:srgbClr val="000099"/>
                </a:solidFill>
                <a:latin typeface="Arial" panose="020B0604020202020204" pitchFamily="34" charset="0"/>
                <a:cs typeface="Arial" panose="020B0604020202020204" pitchFamily="34" charset="0"/>
              </a:rPr>
              <a:t>Conditions of Employment for All NFTA/NFT Metro Employees</a:t>
            </a:r>
          </a:p>
          <a:p>
            <a:pPr marL="609600" indent="-609600" algn="ctr" eaLnBrk="1" hangingPunct="1">
              <a:lnSpc>
                <a:spcPct val="90000"/>
              </a:lnSpc>
              <a:buFont typeface="Wingdings" panose="05000000000000000000" pitchFamily="2" charset="2"/>
              <a:buNone/>
            </a:pPr>
            <a:endParaRPr lang="en-US" altLang="en-US" sz="1800" b="1" u="sng">
              <a:latin typeface="Arial" panose="020B0604020202020204" pitchFamily="34" charset="0"/>
              <a:cs typeface="Arial" panose="020B0604020202020204" pitchFamily="34" charset="0"/>
            </a:endParaRPr>
          </a:p>
          <a:p>
            <a:pPr marL="609600" indent="-609600" eaLnBrk="1" hangingPunct="1">
              <a:lnSpc>
                <a:spcPct val="90000"/>
              </a:lnSpc>
              <a:buClr>
                <a:schemeClr val="tx1"/>
              </a:buClr>
              <a:buSzTx/>
              <a:buFont typeface="Wingdings" panose="05000000000000000000" pitchFamily="2" charset="2"/>
              <a:buAutoNum type="arabicPeriod"/>
            </a:pPr>
            <a:r>
              <a:rPr lang="en-US" altLang="en-US" sz="1800">
                <a:latin typeface="Arial" panose="020B0604020202020204" pitchFamily="34" charset="0"/>
                <a:cs typeface="Times New Roman" panose="02020603050405020304" pitchFamily="18" charset="0"/>
              </a:rPr>
              <a:t>It is unlawful to use, possess, dispense, sell, distribute or manufacture a controlled substance in the workplace, or on company business while away from the workplace.</a:t>
            </a:r>
          </a:p>
          <a:p>
            <a:pPr marL="609600" indent="-609600" eaLnBrk="1" hangingPunct="1">
              <a:lnSpc>
                <a:spcPct val="90000"/>
              </a:lnSpc>
              <a:buClr>
                <a:schemeClr val="tx1"/>
              </a:buClr>
              <a:buSzTx/>
              <a:buFont typeface="Wingdings" panose="05000000000000000000" pitchFamily="2" charset="2"/>
              <a:buNone/>
            </a:pPr>
            <a:endParaRPr lang="en-US" altLang="en-US" sz="1800">
              <a:latin typeface="Arial" panose="020B0604020202020204" pitchFamily="34" charset="0"/>
              <a:cs typeface="Times New Roman" panose="02020603050405020304" pitchFamily="18" charset="0"/>
            </a:endParaRPr>
          </a:p>
          <a:p>
            <a:pPr marL="609600" indent="-609600" eaLnBrk="1" hangingPunct="1">
              <a:lnSpc>
                <a:spcPct val="90000"/>
              </a:lnSpc>
              <a:buClr>
                <a:schemeClr val="tx1"/>
              </a:buClr>
              <a:buSzTx/>
              <a:buFont typeface="Wingdings" panose="05000000000000000000" pitchFamily="2" charset="2"/>
              <a:buNone/>
            </a:pPr>
            <a:r>
              <a:rPr lang="en-US" altLang="en-US" sz="1800">
                <a:latin typeface="Arial" panose="020B0604020202020204" pitchFamily="34" charset="0"/>
                <a:cs typeface="Times New Roman" panose="02020603050405020304" pitchFamily="18" charset="0"/>
              </a:rPr>
              <a:t>2. 	If convicted under any criminal drug statute for a violation occurring in the workplace or on company business while away from the workplace must notify NFTA/NFT Metro not later than five (5) days after such a conviction.</a:t>
            </a:r>
          </a:p>
          <a:p>
            <a:pPr marL="609600" indent="-609600" eaLnBrk="1" hangingPunct="1">
              <a:lnSpc>
                <a:spcPct val="90000"/>
              </a:lnSpc>
              <a:buClr>
                <a:schemeClr val="tx1"/>
              </a:buClr>
              <a:buSzTx/>
              <a:buFont typeface="Wingdings" panose="05000000000000000000" pitchFamily="2" charset="2"/>
              <a:buNone/>
            </a:pPr>
            <a:endParaRPr lang="en-US" altLang="en-US" sz="1800">
              <a:latin typeface="Arial" panose="020B0604020202020204" pitchFamily="34" charset="0"/>
              <a:cs typeface="Times New Roman" panose="02020603050405020304" pitchFamily="18" charset="0"/>
            </a:endParaRPr>
          </a:p>
          <a:p>
            <a:pPr marL="609600" indent="-609600" eaLnBrk="1" hangingPunct="1">
              <a:lnSpc>
                <a:spcPct val="90000"/>
              </a:lnSpc>
              <a:buClr>
                <a:schemeClr val="tx1"/>
              </a:buClr>
              <a:buSzTx/>
              <a:buFont typeface="Wingdings" panose="05000000000000000000" pitchFamily="2" charset="2"/>
              <a:buNone/>
            </a:pPr>
            <a:r>
              <a:rPr lang="en-US" altLang="en-US" sz="1800">
                <a:latin typeface="Arial" panose="020B0604020202020204" pitchFamily="34" charset="0"/>
                <a:cs typeface="Times New Roman" panose="02020603050405020304" pitchFamily="18" charset="0"/>
              </a:rPr>
              <a:t>3. 	Agree to abide by the terms of DOT/FTA drug and alcohol regulations and NFTA’s policy as a necessary condition of their continued employment. Failure to do so shall result in disciplinary action.</a:t>
            </a:r>
            <a:r>
              <a:rPr lang="en-US" altLang="en-US" sz="1800">
                <a:latin typeface="Arial" panose="020B0604020202020204" pitchFamily="34" charset="0"/>
                <a:cs typeface="Arial" panose="020B0604020202020204" pitchFamily="34" charset="0"/>
              </a:rPr>
              <a:t> 	</a:t>
            </a:r>
          </a:p>
          <a:p>
            <a:pPr marL="609600" indent="-609600" algn="just" eaLnBrk="1" hangingPunct="1">
              <a:lnSpc>
                <a:spcPct val="90000"/>
              </a:lnSpc>
              <a:buClr>
                <a:schemeClr val="tx1"/>
              </a:buClr>
              <a:buSzTx/>
              <a:buFont typeface="Wingdings" panose="05000000000000000000" pitchFamily="2" charset="2"/>
              <a:buNone/>
            </a:pPr>
            <a:endParaRPr lang="en-US" altLang="en-US" sz="1800"/>
          </a:p>
        </p:txBody>
      </p:sp>
      <p:pic>
        <p:nvPicPr>
          <p:cNvPr id="7171" name="Picture 3">
            <a:extLst>
              <a:ext uri="{FF2B5EF4-FFF2-40B4-BE49-F238E27FC236}">
                <a16:creationId xmlns:a16="http://schemas.microsoft.com/office/drawing/2014/main" id="{A716B84B-3172-54EF-D87C-2A3B90B48FF0}"/>
              </a:ext>
            </a:extLst>
          </p:cNvPr>
          <p:cNvPicPr>
            <a:picLocks noChangeAspect="1" noChangeArrowheads="1"/>
          </p:cNvPicPr>
          <p:nvPr>
            <p:ph type="title"/>
          </p:nvPr>
        </p:nvPicPr>
        <p:blipFill>
          <a:blip r:embed="rId3" r:link="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Text Box 4">
            <a:extLst>
              <a:ext uri="{FF2B5EF4-FFF2-40B4-BE49-F238E27FC236}">
                <a16:creationId xmlns:a16="http://schemas.microsoft.com/office/drawing/2014/main" id="{5D951D33-1DAE-3032-F3AC-21B359A23D95}"/>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
        <p:nvSpPr>
          <p:cNvPr id="7173" name="Rectangle 5">
            <a:extLst>
              <a:ext uri="{FF2B5EF4-FFF2-40B4-BE49-F238E27FC236}">
                <a16:creationId xmlns:a16="http://schemas.microsoft.com/office/drawing/2014/main" id="{79B27EB9-5897-3FA4-79D9-599D8A960A6D}"/>
              </a:ext>
            </a:extLst>
          </p:cNvPr>
          <p:cNvSpPr>
            <a:spLocks noGrp="1" noChangeArrowheads="1"/>
          </p:cNvSpPr>
          <p:nvPr>
            <p:ph type="title"/>
          </p:nvPr>
        </p:nvSpPr>
        <p:spPr>
          <a:xfrm>
            <a:off x="871538" y="862013"/>
            <a:ext cx="8162925" cy="762000"/>
          </a:xfrm>
        </p:spPr>
        <p:txBody>
          <a:bodyPr/>
          <a:lstStyle/>
          <a:p>
            <a:pPr marL="838200" indent="-838200" eaLnBrk="1" hangingPunct="1"/>
            <a:r>
              <a:rPr lang="en-US" altLang="en-US"/>
              <a:t>	</a:t>
            </a:r>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8DFD6AB-0547-713C-B3E0-157E6FD0FB66}"/>
              </a:ext>
            </a:extLst>
          </p:cNvPr>
          <p:cNvSpPr>
            <a:spLocks noGrp="1" noChangeArrowheads="1"/>
          </p:cNvSpPr>
          <p:nvPr>
            <p:ph type="body" idx="1"/>
          </p:nvPr>
        </p:nvSpPr>
        <p:spPr>
          <a:xfrm>
            <a:off x="152400" y="2057400"/>
            <a:ext cx="8686800" cy="4572000"/>
          </a:xfrm>
        </p:spPr>
        <p:txBody>
          <a:bodyPr/>
          <a:lstStyle/>
          <a:p>
            <a:pPr marL="609600" indent="-609600" algn="ctr" eaLnBrk="1" hangingPunct="1">
              <a:buClr>
                <a:schemeClr val="tx1"/>
              </a:buClr>
              <a:buSzTx/>
              <a:buFont typeface="Wingdings" panose="05000000000000000000" pitchFamily="2" charset="2"/>
              <a:buNone/>
              <a:defRPr/>
            </a:pPr>
            <a:r>
              <a:rPr lang="en-US" altLang="en-US" sz="2400" dirty="0">
                <a:latin typeface="Arial" panose="020B0604020202020204" pitchFamily="34" charset="0"/>
                <a:cs typeface="Arial" panose="020B0604020202020204" pitchFamily="34" charset="0"/>
              </a:rPr>
              <a:t>	</a:t>
            </a:r>
            <a:r>
              <a:rPr lang="en-US" altLang="en-US" sz="2800" b="1" u="sng" dirty="0">
                <a:solidFill>
                  <a:srgbClr val="000099"/>
                </a:solidFill>
                <a:latin typeface="Arial" panose="020B0604020202020204" pitchFamily="34" charset="0"/>
                <a:cs typeface="Times New Roman" panose="02020603050405020304" pitchFamily="18" charset="0"/>
              </a:rPr>
              <a:t>Prohibited Controlled Substances or Drugs</a:t>
            </a:r>
          </a:p>
          <a:p>
            <a:pPr algn="ctr" eaLnBrk="1" hangingPunct="1">
              <a:buClr>
                <a:schemeClr val="tx1"/>
              </a:buClr>
              <a:buSzTx/>
              <a:defRPr/>
            </a:pPr>
            <a:r>
              <a:rPr lang="en-US" altLang="en-US" sz="2800" b="1" u="sng" dirty="0">
                <a:solidFill>
                  <a:srgbClr val="000099"/>
                </a:solidFill>
                <a:latin typeface="Arial" panose="020B0604020202020204" pitchFamily="34" charset="0"/>
                <a:cs typeface="Times New Roman" panose="02020603050405020304" pitchFamily="18" charset="0"/>
              </a:rPr>
              <a:t>Marijuana </a:t>
            </a:r>
            <a:r>
              <a:rPr lang="en-US" altLang="en-US" sz="1200" b="1" u="sng" dirty="0">
                <a:solidFill>
                  <a:srgbClr val="000099"/>
                </a:solidFill>
                <a:latin typeface="Arial" panose="020B0604020202020204" pitchFamily="34" charset="0"/>
                <a:cs typeface="Times New Roman" panose="02020603050405020304" pitchFamily="18" charset="0"/>
              </a:rPr>
              <a:t>(including medical marijuana)</a:t>
            </a:r>
          </a:p>
          <a:p>
            <a:pPr algn="ctr" eaLnBrk="1" hangingPunct="1">
              <a:buClr>
                <a:schemeClr val="tx1"/>
              </a:buClr>
              <a:buSzTx/>
              <a:defRPr/>
            </a:pPr>
            <a:r>
              <a:rPr lang="en-US" altLang="en-US" sz="2800" b="1" u="sng" dirty="0">
                <a:solidFill>
                  <a:srgbClr val="000099"/>
                </a:solidFill>
                <a:latin typeface="Arial" panose="020B0604020202020204" pitchFamily="34" charset="0"/>
                <a:cs typeface="Times New Roman" panose="02020603050405020304" pitchFamily="18" charset="0"/>
              </a:rPr>
              <a:t>Cocaine</a:t>
            </a:r>
          </a:p>
          <a:p>
            <a:pPr algn="ctr" eaLnBrk="1" hangingPunct="1">
              <a:buClr>
                <a:schemeClr val="tx1"/>
              </a:buClr>
              <a:buSzTx/>
              <a:defRPr/>
            </a:pPr>
            <a:r>
              <a:rPr lang="en-US" altLang="en-US" sz="2800" b="1" u="sng" dirty="0">
                <a:solidFill>
                  <a:srgbClr val="000099"/>
                </a:solidFill>
                <a:latin typeface="Arial" panose="020B0604020202020204" pitchFamily="34" charset="0"/>
                <a:cs typeface="Times New Roman" panose="02020603050405020304" pitchFamily="18" charset="0"/>
              </a:rPr>
              <a:t>Phencyclidine (PCP)</a:t>
            </a:r>
          </a:p>
          <a:p>
            <a:pPr algn="ctr" eaLnBrk="1" hangingPunct="1">
              <a:buClr>
                <a:schemeClr val="tx1"/>
              </a:buClr>
              <a:buSzTx/>
              <a:defRPr/>
            </a:pPr>
            <a:r>
              <a:rPr lang="en-US" altLang="en-US" sz="2800" b="1" u="sng" dirty="0">
                <a:solidFill>
                  <a:srgbClr val="000099"/>
                </a:solidFill>
                <a:latin typeface="Arial" panose="020B0604020202020204" pitchFamily="34" charset="0"/>
                <a:cs typeface="Times New Roman" panose="02020603050405020304" pitchFamily="18" charset="0"/>
              </a:rPr>
              <a:t>Opioids</a:t>
            </a:r>
          </a:p>
          <a:p>
            <a:pPr algn="ctr" eaLnBrk="1" hangingPunct="1">
              <a:buClr>
                <a:schemeClr val="tx1"/>
              </a:buClr>
              <a:buSzTx/>
              <a:defRPr/>
            </a:pPr>
            <a:r>
              <a:rPr lang="en-US" altLang="en-US" sz="2800" b="1" u="sng" dirty="0">
                <a:solidFill>
                  <a:srgbClr val="000099"/>
                </a:solidFill>
                <a:latin typeface="Arial" panose="020B0604020202020204" pitchFamily="34" charset="0"/>
                <a:cs typeface="Times New Roman" panose="02020603050405020304" pitchFamily="18" charset="0"/>
              </a:rPr>
              <a:t>Amphetamines</a:t>
            </a:r>
          </a:p>
          <a:p>
            <a:pPr marL="609600" indent="-609600" algn="ctr" eaLnBrk="1" hangingPunct="1">
              <a:buClr>
                <a:schemeClr val="tx1"/>
              </a:buClr>
              <a:buSzTx/>
              <a:buFont typeface="Wingdings" panose="05000000000000000000" pitchFamily="2" charset="2"/>
              <a:buNone/>
              <a:defRPr/>
            </a:pPr>
            <a:r>
              <a:rPr lang="en-US" altLang="en-US" sz="2000" u="sng" dirty="0">
                <a:latin typeface="Arial" panose="020B0604020202020204" pitchFamily="34" charset="0"/>
                <a:cs typeface="Arial" panose="020B0604020202020204" pitchFamily="34" charset="0"/>
              </a:rPr>
              <a:t> </a:t>
            </a:r>
          </a:p>
          <a:p>
            <a:pPr marL="609600" indent="-609600" algn="just" eaLnBrk="1" hangingPunct="1">
              <a:buClr>
                <a:schemeClr val="tx1"/>
              </a:buClr>
              <a:buSzTx/>
              <a:buFont typeface="Wingdings" panose="05000000000000000000" pitchFamily="2" charset="2"/>
              <a:buNone/>
              <a:defRPr/>
            </a:pPr>
            <a:r>
              <a:rPr lang="en-US" altLang="en-US" sz="1800" dirty="0">
                <a:latin typeface="Arial" panose="020B0604020202020204" pitchFamily="34" charset="0"/>
                <a:cs typeface="Arial" panose="020B0604020202020204" pitchFamily="34" charset="0"/>
              </a:rPr>
              <a:t>	</a:t>
            </a:r>
            <a:r>
              <a:rPr lang="en-US" altLang="en-US" sz="2000" dirty="0">
                <a:hlinkClick r:id="rId2"/>
              </a:rPr>
              <a:t>https://www.youtube.com/watch?v=gLyWLdMbmRo#action=share</a:t>
            </a:r>
            <a:endParaRPr lang="en-US" altLang="en-US" sz="2000" dirty="0"/>
          </a:p>
          <a:p>
            <a:pPr marL="609600" indent="-609600" algn="ctr" eaLnBrk="1" hangingPunct="1">
              <a:buClr>
                <a:schemeClr val="tx1"/>
              </a:buClr>
              <a:buSzTx/>
              <a:buFont typeface="Wingdings" panose="05000000000000000000" pitchFamily="2" charset="2"/>
              <a:buNone/>
              <a:defRPr/>
            </a:pPr>
            <a:endParaRPr lang="en-US" altLang="en-US" sz="2000" dirty="0"/>
          </a:p>
        </p:txBody>
      </p:sp>
      <p:pic>
        <p:nvPicPr>
          <p:cNvPr id="9219" name="Picture 3">
            <a:extLst>
              <a:ext uri="{FF2B5EF4-FFF2-40B4-BE49-F238E27FC236}">
                <a16:creationId xmlns:a16="http://schemas.microsoft.com/office/drawing/2014/main" id="{73920912-0E15-70EB-1AB5-B57B31A5F828}"/>
              </a:ext>
            </a:extLst>
          </p:cNvPr>
          <p:cNvPicPr>
            <a:picLocks noChangeAspect="1" noChangeArrowheads="1"/>
          </p:cNvPicPr>
          <p:nvPr>
            <p:ph type="title"/>
          </p:nvPr>
        </p:nvPicPr>
        <p:blipFill>
          <a:blip r:embed="rId3" r:link="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0" name="Text Box 4">
            <a:extLst>
              <a:ext uri="{FF2B5EF4-FFF2-40B4-BE49-F238E27FC236}">
                <a16:creationId xmlns:a16="http://schemas.microsoft.com/office/drawing/2014/main" id="{4F6DBE0D-B191-ABB8-EF6A-C5C314DAF02C}"/>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
        <p:nvSpPr>
          <p:cNvPr id="9221" name="Rectangle 5">
            <a:extLst>
              <a:ext uri="{FF2B5EF4-FFF2-40B4-BE49-F238E27FC236}">
                <a16:creationId xmlns:a16="http://schemas.microsoft.com/office/drawing/2014/main" id="{18B47A09-D5E5-FAB1-49F6-9113363DF3E6}"/>
              </a:ext>
            </a:extLst>
          </p:cNvPr>
          <p:cNvSpPr>
            <a:spLocks noGrp="1" noChangeArrowheads="1"/>
          </p:cNvSpPr>
          <p:nvPr>
            <p:ph type="title"/>
          </p:nvPr>
        </p:nvSpPr>
        <p:spPr>
          <a:xfrm>
            <a:off x="871538" y="862013"/>
            <a:ext cx="8162925" cy="762000"/>
          </a:xfrm>
        </p:spPr>
        <p:txBody>
          <a:bodyPr/>
          <a:lstStyle/>
          <a:p>
            <a:pPr marL="838200" indent="-838200" eaLnBrk="1" hangingPunct="1"/>
            <a:r>
              <a:rPr lang="en-US" altLang="en-US"/>
              <a:t>	</a:t>
            </a:r>
          </a:p>
        </p:txBody>
      </p:sp>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64B2DA3-2CCA-F89D-D180-7C6B7C7B2322}"/>
              </a:ext>
            </a:extLst>
          </p:cNvPr>
          <p:cNvSpPr>
            <a:spLocks noGrp="1" noChangeArrowheads="1"/>
          </p:cNvSpPr>
          <p:nvPr>
            <p:ph type="body" idx="1"/>
          </p:nvPr>
        </p:nvSpPr>
        <p:spPr>
          <a:xfrm>
            <a:off x="762000" y="1981200"/>
            <a:ext cx="8110538" cy="685800"/>
          </a:xfrm>
        </p:spPr>
        <p:txBody>
          <a:bodyPr/>
          <a:lstStyle/>
          <a:p>
            <a:pPr algn="ctr" eaLnBrk="1" hangingPunct="1">
              <a:buFont typeface="Wingdings" panose="05000000000000000000" pitchFamily="2" charset="2"/>
              <a:buNone/>
            </a:pPr>
            <a:r>
              <a:rPr lang="en-US" altLang="en-US" sz="2800" b="1" u="sng">
                <a:solidFill>
                  <a:srgbClr val="000099"/>
                </a:solidFill>
              </a:rPr>
              <a:t>Types of Testing</a:t>
            </a:r>
          </a:p>
          <a:p>
            <a:pPr algn="ctr" eaLnBrk="1" hangingPunct="1">
              <a:buFont typeface="Wingdings" panose="05000000000000000000" pitchFamily="2" charset="2"/>
              <a:buNone/>
            </a:pPr>
            <a:endParaRPr lang="en-US" altLang="en-US" sz="2800" b="1" u="sng">
              <a:solidFill>
                <a:srgbClr val="000099"/>
              </a:solidFill>
            </a:endParaRPr>
          </a:p>
        </p:txBody>
      </p:sp>
      <p:pic>
        <p:nvPicPr>
          <p:cNvPr id="10243" name="Picture 3">
            <a:extLst>
              <a:ext uri="{FF2B5EF4-FFF2-40B4-BE49-F238E27FC236}">
                <a16:creationId xmlns:a16="http://schemas.microsoft.com/office/drawing/2014/main" id="{D9547531-FE61-294C-F535-3DC7ACA6BCAD}"/>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Text Box 4">
            <a:extLst>
              <a:ext uri="{FF2B5EF4-FFF2-40B4-BE49-F238E27FC236}">
                <a16:creationId xmlns:a16="http://schemas.microsoft.com/office/drawing/2014/main" id="{CA7599D9-7F8E-8665-CCBA-E919ECFB5AB0}"/>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
        <p:nvSpPr>
          <p:cNvPr id="105477" name="Rectangle 5">
            <a:extLst>
              <a:ext uri="{FF2B5EF4-FFF2-40B4-BE49-F238E27FC236}">
                <a16:creationId xmlns:a16="http://schemas.microsoft.com/office/drawing/2014/main" id="{2AF0E6A2-FF37-1153-5A05-8B4B80C96BE4}"/>
              </a:ext>
            </a:extLst>
          </p:cNvPr>
          <p:cNvSpPr>
            <a:spLocks noChangeArrowheads="1"/>
          </p:cNvSpPr>
          <p:nvPr/>
        </p:nvSpPr>
        <p:spPr bwMode="auto">
          <a:xfrm>
            <a:off x="762000" y="3048000"/>
            <a:ext cx="8110538"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r>
              <a:rPr lang="en-US" altLang="en-US" sz="2400" b="1" u="sng"/>
              <a:t>Pre-Employment </a:t>
            </a:r>
          </a:p>
          <a:p>
            <a:pPr eaLnBrk="1" hangingPunct="1"/>
            <a:r>
              <a:rPr lang="en-US" altLang="en-US" sz="2400" b="1" u="sng"/>
              <a:t>Random</a:t>
            </a:r>
          </a:p>
          <a:p>
            <a:pPr eaLnBrk="1" hangingPunct="1"/>
            <a:r>
              <a:rPr lang="en-US" altLang="en-US" sz="2400" b="1" u="sng"/>
              <a:t>Reasonable Suspicion</a:t>
            </a:r>
          </a:p>
          <a:p>
            <a:pPr eaLnBrk="1" hangingPunct="1"/>
            <a:r>
              <a:rPr lang="en-US" altLang="en-US" sz="2400" b="1" u="sng"/>
              <a:t>Post Accident</a:t>
            </a:r>
          </a:p>
          <a:p>
            <a:pPr eaLnBrk="1" hangingPunct="1"/>
            <a:r>
              <a:rPr lang="en-US" altLang="en-US" sz="2400" b="1" u="sng"/>
              <a:t>Return-To Duty</a:t>
            </a:r>
          </a:p>
          <a:p>
            <a:pPr eaLnBrk="1" hangingPunct="1"/>
            <a:r>
              <a:rPr lang="en-US" altLang="en-US" sz="2400" b="1" u="sng"/>
              <a:t>Follow-up</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54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547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547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0547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0547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1054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13BEED3-6B2A-F9EA-D7A4-2BCC0704EE24}"/>
              </a:ext>
            </a:extLst>
          </p:cNvPr>
          <p:cNvSpPr>
            <a:spLocks noGrp="1" noChangeArrowheads="1"/>
          </p:cNvSpPr>
          <p:nvPr>
            <p:ph type="body" idx="1"/>
          </p:nvPr>
        </p:nvSpPr>
        <p:spPr>
          <a:xfrm>
            <a:off x="685800" y="2133600"/>
            <a:ext cx="8110538" cy="914400"/>
          </a:xfrm>
        </p:spPr>
        <p:txBody>
          <a:bodyPr/>
          <a:lstStyle/>
          <a:p>
            <a:pPr algn="ctr" eaLnBrk="1" hangingPunct="1">
              <a:buFont typeface="Wingdings" panose="05000000000000000000" pitchFamily="2" charset="2"/>
              <a:buNone/>
            </a:pPr>
            <a:r>
              <a:rPr lang="en-US" altLang="en-US" b="1" u="sng">
                <a:solidFill>
                  <a:srgbClr val="000099"/>
                </a:solidFill>
              </a:rPr>
              <a:t>Types of Collections </a:t>
            </a:r>
          </a:p>
          <a:p>
            <a:pPr eaLnBrk="1" hangingPunct="1">
              <a:buFont typeface="Wingdings" panose="05000000000000000000" pitchFamily="2" charset="2"/>
              <a:buNone/>
            </a:pPr>
            <a:endParaRPr lang="en-US" altLang="en-US" sz="2400">
              <a:solidFill>
                <a:srgbClr val="000099"/>
              </a:solidFill>
            </a:endParaRPr>
          </a:p>
          <a:p>
            <a:pPr eaLnBrk="1" hangingPunct="1">
              <a:buFont typeface="Wingdings" panose="05000000000000000000" pitchFamily="2" charset="2"/>
              <a:buNone/>
            </a:pPr>
            <a:endParaRPr lang="en-US" altLang="en-US" sz="2400">
              <a:solidFill>
                <a:srgbClr val="000099"/>
              </a:solidFill>
            </a:endParaRPr>
          </a:p>
        </p:txBody>
      </p:sp>
      <p:pic>
        <p:nvPicPr>
          <p:cNvPr id="11267" name="Picture 3">
            <a:extLst>
              <a:ext uri="{FF2B5EF4-FFF2-40B4-BE49-F238E27FC236}">
                <a16:creationId xmlns:a16="http://schemas.microsoft.com/office/drawing/2014/main" id="{61250E2B-53A6-6ED1-F08F-DA4CFED1306C}"/>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8" name="Text Box 4">
            <a:extLst>
              <a:ext uri="{FF2B5EF4-FFF2-40B4-BE49-F238E27FC236}">
                <a16:creationId xmlns:a16="http://schemas.microsoft.com/office/drawing/2014/main" id="{A9C911F5-78B2-0A65-2A3E-85C74962F005}"/>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
        <p:nvSpPr>
          <p:cNvPr id="119813" name="Rectangle 5">
            <a:extLst>
              <a:ext uri="{FF2B5EF4-FFF2-40B4-BE49-F238E27FC236}">
                <a16:creationId xmlns:a16="http://schemas.microsoft.com/office/drawing/2014/main" id="{D370BD3B-58EF-8226-3F48-C33689F18CE9}"/>
              </a:ext>
            </a:extLst>
          </p:cNvPr>
          <p:cNvSpPr>
            <a:spLocks noChangeArrowheads="1"/>
          </p:cNvSpPr>
          <p:nvPr/>
        </p:nvSpPr>
        <p:spPr bwMode="auto">
          <a:xfrm>
            <a:off x="533400" y="3200400"/>
            <a:ext cx="8110538"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r>
              <a:rPr lang="en-US" altLang="en-US" sz="2400">
                <a:solidFill>
                  <a:srgbClr val="000099"/>
                </a:solidFill>
              </a:rPr>
              <a:t>“Standard Collection”</a:t>
            </a:r>
          </a:p>
          <a:p>
            <a:pPr algn="ctr" eaLnBrk="1" hangingPunct="1"/>
            <a:endParaRPr lang="en-US" altLang="en-US" sz="2400">
              <a:solidFill>
                <a:srgbClr val="000099"/>
              </a:solidFill>
            </a:endParaRPr>
          </a:p>
          <a:p>
            <a:pPr algn="ctr" eaLnBrk="1" hangingPunct="1"/>
            <a:r>
              <a:rPr lang="en-US" altLang="en-US" sz="2400">
                <a:solidFill>
                  <a:srgbClr val="000099"/>
                </a:solidFill>
              </a:rPr>
              <a:t>“Standard (Shy Bladder) Collection”</a:t>
            </a:r>
          </a:p>
          <a:p>
            <a:pPr algn="ctr" eaLnBrk="1" hangingPunct="1"/>
            <a:endParaRPr lang="en-US" altLang="en-US" sz="2400">
              <a:solidFill>
                <a:srgbClr val="000099"/>
              </a:solidFill>
            </a:endParaRPr>
          </a:p>
          <a:p>
            <a:pPr algn="ctr" eaLnBrk="1" hangingPunct="1"/>
            <a:r>
              <a:rPr lang="en-US" altLang="en-US" sz="2400">
                <a:solidFill>
                  <a:srgbClr val="000099"/>
                </a:solidFill>
              </a:rPr>
              <a:t>Monitored Collection</a:t>
            </a:r>
          </a:p>
          <a:p>
            <a:pPr algn="ctr" eaLnBrk="1" hangingPunct="1"/>
            <a:endParaRPr lang="en-US" altLang="en-US" sz="2400">
              <a:solidFill>
                <a:srgbClr val="000099"/>
              </a:solidFill>
            </a:endParaRPr>
          </a:p>
          <a:p>
            <a:pPr algn="ctr" eaLnBrk="1" hangingPunct="1"/>
            <a:r>
              <a:rPr lang="en-US" altLang="en-US" sz="2400">
                <a:solidFill>
                  <a:srgbClr val="000099"/>
                </a:solidFill>
              </a:rPr>
              <a:t>Direct Observation Collection</a:t>
            </a:r>
          </a:p>
          <a:p>
            <a:pPr eaLnBrk="1" hangingPunct="1">
              <a:buFont typeface="Wingdings" panose="05000000000000000000" pitchFamily="2" charset="2"/>
              <a:buNone/>
            </a:pPr>
            <a:endParaRPr lang="en-US" altLang="en-US" sz="2400">
              <a:solidFill>
                <a:srgbClr val="000099"/>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98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981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981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198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26DAE3C-D84C-7594-3CDA-656E8D01CE48}"/>
              </a:ext>
            </a:extLst>
          </p:cNvPr>
          <p:cNvSpPr>
            <a:spLocks noGrp="1" noChangeArrowheads="1"/>
          </p:cNvSpPr>
          <p:nvPr>
            <p:ph type="body" idx="1"/>
          </p:nvPr>
        </p:nvSpPr>
        <p:spPr>
          <a:xfrm>
            <a:off x="762000" y="1981200"/>
            <a:ext cx="8110538" cy="4191000"/>
          </a:xfrm>
        </p:spPr>
        <p:txBody>
          <a:bodyPr/>
          <a:lstStyle/>
          <a:p>
            <a:pPr algn="ctr" eaLnBrk="1" hangingPunct="1">
              <a:lnSpc>
                <a:spcPct val="90000"/>
              </a:lnSpc>
              <a:buFont typeface="Wingdings" panose="05000000000000000000" pitchFamily="2" charset="2"/>
              <a:buNone/>
            </a:pPr>
            <a:r>
              <a:rPr lang="en-US" altLang="en-US" sz="2800" b="1" u="sng">
                <a:solidFill>
                  <a:srgbClr val="000099"/>
                </a:solidFill>
              </a:rPr>
              <a:t>Collection Under Direct Observation</a:t>
            </a:r>
          </a:p>
          <a:p>
            <a:pPr algn="ctr" eaLnBrk="1" hangingPunct="1">
              <a:lnSpc>
                <a:spcPct val="90000"/>
              </a:lnSpc>
              <a:buFont typeface="Wingdings" panose="05000000000000000000" pitchFamily="2" charset="2"/>
              <a:buNone/>
            </a:pPr>
            <a:r>
              <a:rPr lang="en-US" altLang="en-US" sz="2400" b="1" u="sng">
                <a:solidFill>
                  <a:srgbClr val="FF0000"/>
                </a:solidFill>
              </a:rPr>
              <a:t>When is the test performed?</a:t>
            </a:r>
          </a:p>
          <a:p>
            <a:pPr eaLnBrk="1" hangingPunct="1">
              <a:lnSpc>
                <a:spcPct val="90000"/>
              </a:lnSpc>
              <a:buFont typeface="Wingdings" panose="05000000000000000000" pitchFamily="2" charset="2"/>
              <a:buNone/>
            </a:pPr>
            <a:endParaRPr lang="en-US" altLang="en-US" sz="2400" b="1" u="sng"/>
          </a:p>
          <a:p>
            <a:pPr eaLnBrk="1" hangingPunct="1">
              <a:lnSpc>
                <a:spcPct val="90000"/>
              </a:lnSpc>
            </a:pPr>
            <a:r>
              <a:rPr lang="en-US" altLang="en-US" sz="2400">
                <a:latin typeface="Arial" panose="020B0604020202020204" pitchFamily="34" charset="0"/>
                <a:cs typeface="Arial" panose="020B0604020202020204" pitchFamily="34" charset="0"/>
              </a:rPr>
              <a:t>When the employee attempts to tamper with his or her specimen at the collection site.</a:t>
            </a:r>
          </a:p>
          <a:p>
            <a:pPr eaLnBrk="1" hangingPunct="1">
              <a:lnSpc>
                <a:spcPct val="90000"/>
              </a:lnSpc>
              <a:buFont typeface="Wingdings" panose="05000000000000000000" pitchFamily="2" charset="2"/>
              <a:buNone/>
            </a:pPr>
            <a:r>
              <a:rPr lang="en-US" altLang="en-US" sz="2400">
                <a:latin typeface="Arial" panose="020B0604020202020204" pitchFamily="34" charset="0"/>
                <a:cs typeface="Arial" panose="020B0604020202020204" pitchFamily="34" charset="0"/>
              </a:rPr>
              <a:t> </a:t>
            </a:r>
          </a:p>
          <a:p>
            <a:pPr eaLnBrk="1" hangingPunct="1">
              <a:lnSpc>
                <a:spcPct val="90000"/>
              </a:lnSpc>
            </a:pPr>
            <a:r>
              <a:rPr lang="en-US" altLang="en-US" sz="2400">
                <a:latin typeface="Arial" panose="020B0604020202020204" pitchFamily="34" charset="0"/>
                <a:cs typeface="Times New Roman" panose="02020603050405020304" pitchFamily="18" charset="0"/>
              </a:rPr>
              <a:t>When the Medical Review Officer (MRO) orders the direct observation. </a:t>
            </a:r>
          </a:p>
          <a:p>
            <a:pPr eaLnBrk="1" hangingPunct="1">
              <a:lnSpc>
                <a:spcPct val="90000"/>
              </a:lnSpc>
            </a:pPr>
            <a:endParaRPr lang="en-US" altLang="en-US" sz="2400">
              <a:latin typeface="Arial" panose="020B0604020202020204" pitchFamily="34" charset="0"/>
              <a:cs typeface="Times New Roman" panose="02020603050405020304" pitchFamily="18" charset="0"/>
            </a:endParaRPr>
          </a:p>
          <a:p>
            <a:pPr eaLnBrk="1" hangingPunct="1">
              <a:lnSpc>
                <a:spcPct val="90000"/>
              </a:lnSpc>
            </a:pPr>
            <a:r>
              <a:rPr lang="en-US" altLang="en-US" sz="2400">
                <a:latin typeface="Arial" panose="020B0604020202020204" pitchFamily="34" charset="0"/>
                <a:cs typeface="Times New Roman" panose="02020603050405020304" pitchFamily="18" charset="0"/>
              </a:rPr>
              <a:t>As of 08-31-2009, DOT mandates direct observation for all Follow-Up tests and Return-to-Duty tests. </a:t>
            </a:r>
          </a:p>
        </p:txBody>
      </p:sp>
      <p:pic>
        <p:nvPicPr>
          <p:cNvPr id="12291" name="Picture 3">
            <a:extLst>
              <a:ext uri="{FF2B5EF4-FFF2-40B4-BE49-F238E27FC236}">
                <a16:creationId xmlns:a16="http://schemas.microsoft.com/office/drawing/2014/main" id="{C98F5211-EBA5-83B9-42EE-84EAC0F9AEEF}"/>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Text Box 4">
            <a:extLst>
              <a:ext uri="{FF2B5EF4-FFF2-40B4-BE49-F238E27FC236}">
                <a16:creationId xmlns:a16="http://schemas.microsoft.com/office/drawing/2014/main" id="{C1D927C5-ED4B-F09E-2E24-76485F1942B1}"/>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Tree>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0EC17DF-EE8B-FCF8-096D-BA15B8BF790B}"/>
              </a:ext>
            </a:extLst>
          </p:cNvPr>
          <p:cNvSpPr>
            <a:spLocks noGrp="1" noChangeArrowheads="1"/>
          </p:cNvSpPr>
          <p:nvPr>
            <p:ph type="body" idx="1"/>
          </p:nvPr>
        </p:nvSpPr>
        <p:spPr>
          <a:xfrm>
            <a:off x="762000" y="2743200"/>
            <a:ext cx="8110538" cy="3733800"/>
          </a:xfrm>
        </p:spPr>
        <p:txBody>
          <a:bodyPr/>
          <a:lstStyle/>
          <a:p>
            <a:pPr eaLnBrk="1" hangingPunct="1"/>
            <a:r>
              <a:rPr lang="en-US" altLang="en-US" sz="2400">
                <a:latin typeface="Arial" panose="020B0604020202020204" pitchFamily="34" charset="0"/>
                <a:cs typeface="Times New Roman" panose="02020603050405020304" pitchFamily="18" charset="0"/>
              </a:rPr>
              <a:t>Employees who refuse to submit to alcohol and/or drug testing will be considered to have tested positive. The definitions of the behaviors that constitute a refusal to submit to a test are on pages 24 and 25 of the NFTA drug and alcohol policy.</a:t>
            </a:r>
          </a:p>
          <a:p>
            <a:pPr eaLnBrk="1" hangingPunct="1"/>
            <a:endParaRPr lang="en-US" altLang="en-US" sz="2400">
              <a:latin typeface="Arial" panose="020B0604020202020204" pitchFamily="34" charset="0"/>
              <a:cs typeface="Times New Roman" panose="02020603050405020304" pitchFamily="18" charset="0"/>
            </a:endParaRPr>
          </a:p>
          <a:p>
            <a:pPr algn="just" eaLnBrk="1" hangingPunct="1"/>
            <a:r>
              <a:rPr lang="en-US" altLang="en-US" sz="2400">
                <a:latin typeface="Arial" panose="020B0604020202020204" pitchFamily="34" charset="0"/>
                <a:cs typeface="Times New Roman" panose="02020603050405020304" pitchFamily="18" charset="0"/>
              </a:rPr>
              <a:t>As NFTA policy, all DOT conditions listed on pages 24 &amp; 25 will also apply as a refusal to take NFTA-authorized non-DOT tests.</a:t>
            </a:r>
          </a:p>
        </p:txBody>
      </p:sp>
      <p:pic>
        <p:nvPicPr>
          <p:cNvPr id="13315" name="Picture 3">
            <a:extLst>
              <a:ext uri="{FF2B5EF4-FFF2-40B4-BE49-F238E27FC236}">
                <a16:creationId xmlns:a16="http://schemas.microsoft.com/office/drawing/2014/main" id="{2DFD0D63-A8A4-96BE-3628-1850B71007A1}"/>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6" name="Text Box 4">
            <a:extLst>
              <a:ext uri="{FF2B5EF4-FFF2-40B4-BE49-F238E27FC236}">
                <a16:creationId xmlns:a16="http://schemas.microsoft.com/office/drawing/2014/main" id="{CD913989-FFC9-769C-5D8C-ACC753622912}"/>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
        <p:nvSpPr>
          <p:cNvPr id="13317" name="Text Box 5">
            <a:extLst>
              <a:ext uri="{FF2B5EF4-FFF2-40B4-BE49-F238E27FC236}">
                <a16:creationId xmlns:a16="http://schemas.microsoft.com/office/drawing/2014/main" id="{2D1C5F41-1E8F-5445-174C-1330C1E385A2}"/>
              </a:ext>
            </a:extLst>
          </p:cNvPr>
          <p:cNvSpPr txBox="1">
            <a:spLocks noChangeArrowheads="1"/>
          </p:cNvSpPr>
          <p:nvPr/>
        </p:nvSpPr>
        <p:spPr bwMode="auto">
          <a:xfrm>
            <a:off x="762000" y="1905000"/>
            <a:ext cx="8153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rgbClr val="000099"/>
                </a:solidFill>
                <a:latin typeface="Arial Black" panose="020B0A04020102020204" pitchFamily="34" charset="0"/>
              </a:rPr>
              <a:t>Refusal to Test = Positive Test</a:t>
            </a:r>
          </a:p>
        </p:txBody>
      </p:sp>
    </p:spTree>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A957653-5BE9-3079-E31D-A7EB7AE95B37}"/>
              </a:ext>
            </a:extLst>
          </p:cNvPr>
          <p:cNvSpPr>
            <a:spLocks noGrp="1" noChangeArrowheads="1"/>
          </p:cNvSpPr>
          <p:nvPr>
            <p:ph type="title"/>
          </p:nvPr>
        </p:nvSpPr>
        <p:spPr>
          <a:xfrm>
            <a:off x="609600" y="822325"/>
            <a:ext cx="8162925" cy="768350"/>
          </a:xfrm>
        </p:spPr>
        <p:txBody>
          <a:bodyPr/>
          <a:lstStyle/>
          <a:p>
            <a:r>
              <a:rPr lang="en-US" altLang="en-US"/>
              <a:t>What is a Refusal to Test?</a:t>
            </a:r>
          </a:p>
        </p:txBody>
      </p:sp>
      <p:sp>
        <p:nvSpPr>
          <p:cNvPr id="14339" name="Content Placeholder 2">
            <a:extLst>
              <a:ext uri="{FF2B5EF4-FFF2-40B4-BE49-F238E27FC236}">
                <a16:creationId xmlns:a16="http://schemas.microsoft.com/office/drawing/2014/main" id="{13CB0ECD-4F9B-A421-B0D6-47A8B892D047}"/>
              </a:ext>
            </a:extLst>
          </p:cNvPr>
          <p:cNvSpPr>
            <a:spLocks noGrp="1" noChangeArrowheads="1"/>
          </p:cNvSpPr>
          <p:nvPr>
            <p:ph idx="1"/>
          </p:nvPr>
        </p:nvSpPr>
        <p:spPr>
          <a:xfrm>
            <a:off x="865188" y="1839913"/>
            <a:ext cx="8110537" cy="4191000"/>
          </a:xfrm>
        </p:spPr>
        <p:txBody>
          <a:bodyPr/>
          <a:lstStyle/>
          <a:p>
            <a:r>
              <a:rPr lang="en-US" altLang="en-US" sz="1600"/>
              <a:t>Fail to appear for any test</a:t>
            </a:r>
          </a:p>
          <a:p>
            <a:r>
              <a:rPr lang="en-US" altLang="en-US" sz="1600"/>
              <a:t>Fail to attempt to provide a breath or urine specimen</a:t>
            </a:r>
          </a:p>
          <a:p>
            <a:r>
              <a:rPr lang="en-US" altLang="en-US" sz="1600"/>
              <a:t>Fail to remain at the testing location until the test is complete</a:t>
            </a:r>
          </a:p>
          <a:p>
            <a:r>
              <a:rPr lang="en-US" altLang="en-US" sz="1600"/>
              <a:t>Fail to permit monitoring or observation </a:t>
            </a:r>
          </a:p>
          <a:p>
            <a:r>
              <a:rPr lang="en-US" altLang="en-US" sz="1600"/>
              <a:t>Fail to provide a sufficient quantity of urine or breath </a:t>
            </a:r>
            <a:r>
              <a:rPr lang="en-US" altLang="en-US" sz="1600" u="sng"/>
              <a:t>without</a:t>
            </a:r>
            <a:r>
              <a:rPr lang="en-US" altLang="en-US" sz="1600"/>
              <a:t> medical explanation. </a:t>
            </a:r>
          </a:p>
          <a:p>
            <a:r>
              <a:rPr lang="en-US" altLang="en-US" sz="1600"/>
              <a:t>Fail to undergo medical evaluation as required by the MRO </a:t>
            </a:r>
          </a:p>
          <a:p>
            <a:r>
              <a:rPr lang="en-US" altLang="en-US" sz="1600"/>
              <a:t>Decline to take a second test at directed by the collector or employer</a:t>
            </a:r>
          </a:p>
          <a:p>
            <a:r>
              <a:rPr lang="en-US" altLang="en-US" sz="1800"/>
              <a:t>Possess or wear a prosthetic or other device used to tamper with the collection process</a:t>
            </a:r>
          </a:p>
          <a:p>
            <a:r>
              <a:rPr lang="en-US" altLang="en-US" sz="1800"/>
              <a:t>Admit to the adulteration or substitution of a specimen </a:t>
            </a:r>
          </a:p>
          <a:p>
            <a:r>
              <a:rPr lang="en-US" altLang="en-US" sz="1800"/>
              <a:t>Refuse to sign the certification at Step 2 of the Alcohol Testing Form (ATF)</a:t>
            </a:r>
          </a:p>
          <a:p>
            <a:r>
              <a:rPr lang="en-US" altLang="en-US" sz="1800"/>
              <a:t>Fail to remain readily available following an accident</a:t>
            </a:r>
          </a:p>
          <a:p>
            <a:r>
              <a:rPr lang="en-US" altLang="en-US" sz="1800" b="1"/>
              <a:t>Fail to cooperate with any part of the testing process </a:t>
            </a:r>
          </a:p>
          <a:p>
            <a:endParaRPr lang="en-US" altLang="en-US" sz="1800"/>
          </a:p>
          <a:p>
            <a:endParaRPr lang="en-US" altLang="en-US" sz="1800" b="1"/>
          </a:p>
        </p:txBody>
      </p:sp>
    </p:spTree>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1F1B67F-A24D-2DD0-1835-B79E3B8A1654}"/>
              </a:ext>
            </a:extLst>
          </p:cNvPr>
          <p:cNvSpPr>
            <a:spLocks noGrp="1" noChangeArrowheads="1"/>
          </p:cNvSpPr>
          <p:nvPr>
            <p:ph type="body" idx="1"/>
          </p:nvPr>
        </p:nvSpPr>
        <p:spPr>
          <a:xfrm>
            <a:off x="762000" y="1981200"/>
            <a:ext cx="8110538" cy="4191000"/>
          </a:xfrm>
        </p:spPr>
        <p:txBody>
          <a:bodyPr/>
          <a:lstStyle/>
          <a:p>
            <a:pPr algn="ctr" eaLnBrk="1" hangingPunct="1">
              <a:buFont typeface="Wingdings" panose="05000000000000000000" pitchFamily="2" charset="2"/>
              <a:buNone/>
            </a:pPr>
            <a:r>
              <a:rPr lang="en-US" altLang="en-US" sz="3600" b="1" u="sng">
                <a:solidFill>
                  <a:srgbClr val="000099"/>
                </a:solidFill>
                <a:latin typeface="Arial" panose="020B0604020202020204" pitchFamily="34" charset="0"/>
                <a:cs typeface="Times New Roman" panose="02020603050405020304" pitchFamily="18" charset="0"/>
              </a:rPr>
              <a:t>Alcohol</a:t>
            </a:r>
          </a:p>
          <a:p>
            <a:pPr eaLnBrk="1" hangingPunct="1"/>
            <a:r>
              <a:rPr lang="en-US" altLang="en-US" sz="2400">
                <a:latin typeface="Arial" panose="020B0604020202020204" pitchFamily="34" charset="0"/>
                <a:cs typeface="Times New Roman" panose="02020603050405020304" pitchFamily="18" charset="0"/>
              </a:rPr>
              <a:t>Alcohol concentration of 0.02 or greater but less than 0.04 with no fatality </a:t>
            </a:r>
          </a:p>
          <a:p>
            <a:pPr lvl="1" eaLnBrk="1" hangingPunct="1">
              <a:buFontTx/>
              <a:buChar char="•"/>
            </a:pPr>
            <a:r>
              <a:rPr lang="en-US" altLang="en-US" sz="2000">
                <a:latin typeface="Arial" panose="020B0604020202020204" pitchFamily="34" charset="0"/>
                <a:cs typeface="Times New Roman" panose="02020603050405020304" pitchFamily="18" charset="0"/>
              </a:rPr>
              <a:t>For a first instance, immediate removal from safety-sensitive duties for a mandatory eight-hour waiting period without pay.</a:t>
            </a:r>
          </a:p>
          <a:p>
            <a:pPr lvl="1" eaLnBrk="1" hangingPunct="1">
              <a:buFontTx/>
              <a:buChar char="•"/>
            </a:pPr>
            <a:r>
              <a:rPr lang="en-US" altLang="en-US" sz="2000">
                <a:latin typeface="Arial" panose="020B0604020202020204" pitchFamily="34" charset="0"/>
                <a:cs typeface="Times New Roman" panose="02020603050405020304" pitchFamily="18" charset="0"/>
              </a:rPr>
              <a:t>For a second instance within two years from the first failure of a test with an alcohol concentration of 0.02 or greater but less than 0.04 with no fatality, immediate removal from safety-sensitive duties and as NFTA policy, a mandatory five-day waiting period without pay, and referral to EAP for evaluation by a Substance Abuse Professional.  </a:t>
            </a:r>
          </a:p>
          <a:p>
            <a:pPr eaLnBrk="1" hangingPunct="1"/>
            <a:endParaRPr lang="en-US" altLang="en-US" sz="2400">
              <a:latin typeface="Arial" panose="020B0604020202020204" pitchFamily="34" charset="0"/>
              <a:cs typeface="Times New Roman" panose="02020603050405020304" pitchFamily="18" charset="0"/>
            </a:endParaRPr>
          </a:p>
        </p:txBody>
      </p:sp>
      <p:pic>
        <p:nvPicPr>
          <p:cNvPr id="15363" name="Picture 3">
            <a:extLst>
              <a:ext uri="{FF2B5EF4-FFF2-40B4-BE49-F238E27FC236}">
                <a16:creationId xmlns:a16="http://schemas.microsoft.com/office/drawing/2014/main" id="{06FF7B14-3630-39CD-2370-9D1B2D40F823}"/>
              </a:ext>
            </a:extLst>
          </p:cNvPr>
          <p:cNvPicPr>
            <a:picLocks noChangeAspect="1" noChangeArrowheads="1"/>
          </p:cNvPicPr>
          <p:nvPr>
            <p:ph type="title"/>
          </p:nvPr>
        </p:nvPicPr>
        <p:blipFill>
          <a:blip r:embed="rId2" r:link="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85800" y="228600"/>
            <a:ext cx="2814638"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4" name="Text Box 4">
            <a:extLst>
              <a:ext uri="{FF2B5EF4-FFF2-40B4-BE49-F238E27FC236}">
                <a16:creationId xmlns:a16="http://schemas.microsoft.com/office/drawing/2014/main" id="{9CC9FAA2-AB66-E91E-1E8F-4B88CD4B3FF7}"/>
              </a:ext>
            </a:extLst>
          </p:cNvPr>
          <p:cNvSpPr txBox="1">
            <a:spLocks noChangeArrowheads="1"/>
          </p:cNvSpPr>
          <p:nvPr/>
        </p:nvSpPr>
        <p:spPr bwMode="auto">
          <a:xfrm>
            <a:off x="3124200" y="7620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a:solidFill>
                  <a:schemeClr val="hlink"/>
                </a:solidFill>
              </a:rPr>
              <a:t>Drug &amp; Alcohol Program</a:t>
            </a:r>
          </a:p>
        </p:txBody>
      </p:sp>
    </p:spTree>
  </p:cSld>
  <p:clrMapOvr>
    <a:masterClrMapping/>
  </p:clrMapOvr>
  <p:transition spd="med">
    <p:pull/>
  </p:transition>
</p:sld>
</file>

<file path=ppt/theme/theme1.xml><?xml version="1.0" encoding="utf-8"?>
<a:theme xmlns:a="http://schemas.openxmlformats.org/drawingml/2006/main" name="Bold Stripes">
  <a:themeElements>
    <a:clrScheme name="Bold Stripes 5">
      <a:dk1>
        <a:srgbClr val="000000"/>
      </a:dk1>
      <a:lt1>
        <a:srgbClr val="EAEAEA"/>
      </a:lt1>
      <a:dk2>
        <a:srgbClr val="003366"/>
      </a:dk2>
      <a:lt2>
        <a:srgbClr val="EAEAEA"/>
      </a:lt2>
      <a:accent1>
        <a:srgbClr val="FFFFFF"/>
      </a:accent1>
      <a:accent2>
        <a:srgbClr val="CCCCFF"/>
      </a:accent2>
      <a:accent3>
        <a:srgbClr val="F3F3F3"/>
      </a:accent3>
      <a:accent4>
        <a:srgbClr val="000000"/>
      </a:accent4>
      <a:accent5>
        <a:srgbClr val="FFFFFF"/>
      </a:accent5>
      <a:accent6>
        <a:srgbClr val="B9B9E7"/>
      </a:accent6>
      <a:hlink>
        <a:srgbClr val="000066"/>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defRPr kumimoji="0" lang="en-US" altLang="en-US" sz="32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defRPr kumimoji="0" lang="en-US" altLang="en-US" sz="32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Bold Stripes 5">
        <a:dk1>
          <a:srgbClr val="000000"/>
        </a:dk1>
        <a:lt1>
          <a:srgbClr val="EAEAEA"/>
        </a:lt1>
        <a:dk2>
          <a:srgbClr val="003366"/>
        </a:dk2>
        <a:lt2>
          <a:srgbClr val="EAEAEA"/>
        </a:lt2>
        <a:accent1>
          <a:srgbClr val="FFFFFF"/>
        </a:accent1>
        <a:accent2>
          <a:srgbClr val="CCCCFF"/>
        </a:accent2>
        <a:accent3>
          <a:srgbClr val="F3F3F3"/>
        </a:accent3>
        <a:accent4>
          <a:srgbClr val="000000"/>
        </a:accent4>
        <a:accent5>
          <a:srgbClr val="FFFFFF"/>
        </a:accent5>
        <a:accent6>
          <a:srgbClr val="B9B9E7"/>
        </a:accent6>
        <a:hlink>
          <a:srgbClr val="000066"/>
        </a:hlink>
        <a:folHlink>
          <a:srgbClr val="9A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4701</TotalTime>
  <Words>948</Words>
  <Application>Microsoft Office PowerPoint</Application>
  <PresentationFormat>On-screen Show (4:3)</PresentationFormat>
  <Paragraphs>96</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Verdana</vt:lpstr>
      <vt:lpstr>Arial</vt:lpstr>
      <vt:lpstr>Wingdings</vt:lpstr>
      <vt:lpstr>Times New Roman</vt:lpstr>
      <vt:lpstr>Arial Black</vt:lpstr>
      <vt:lpstr>Bold Stripes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a Refusal to Test?</vt:lpstr>
      <vt:lpstr>PowerPoint Presentation</vt:lpstr>
      <vt:lpstr>PowerPoint Presentation</vt:lpstr>
      <vt:lpstr>PowerPoint Presentation</vt:lpstr>
      <vt:lpstr>PowerPoint Presentation</vt:lpstr>
      <vt:lpstr>Drug &amp; Alcohol Program</vt:lpstr>
    </vt:vector>
  </TitlesOfParts>
  <Company>nfta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CAPUANO</dc:creator>
  <cp:lastModifiedBy>AnnMarie Kopf</cp:lastModifiedBy>
  <cp:revision>45</cp:revision>
  <cp:lastPrinted>2020-01-31T20:14:07Z</cp:lastPrinted>
  <dcterms:created xsi:type="dcterms:W3CDTF">2009-06-29T15:42:24Z</dcterms:created>
  <dcterms:modified xsi:type="dcterms:W3CDTF">2024-04-23T15:08:19Z</dcterms:modified>
</cp:coreProperties>
</file>