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  <p:sldMasterId id="2147483698" r:id="rId6"/>
  </p:sldMasterIdLst>
  <p:notesMasterIdLst>
    <p:notesMasterId r:id="rId33"/>
  </p:notesMasterIdLst>
  <p:handoutMasterIdLst>
    <p:handoutMasterId r:id="rId34"/>
  </p:handoutMasterIdLst>
  <p:sldIdLst>
    <p:sldId id="545" r:id="rId7"/>
    <p:sldId id="257" r:id="rId8"/>
    <p:sldId id="263" r:id="rId9"/>
    <p:sldId id="264" r:id="rId10"/>
    <p:sldId id="546" r:id="rId11"/>
    <p:sldId id="269" r:id="rId12"/>
    <p:sldId id="265" r:id="rId13"/>
    <p:sldId id="559" r:id="rId14"/>
    <p:sldId id="547" r:id="rId15"/>
    <p:sldId id="258" r:id="rId16"/>
    <p:sldId id="260" r:id="rId17"/>
    <p:sldId id="548" r:id="rId18"/>
    <p:sldId id="273" r:id="rId19"/>
    <p:sldId id="550" r:id="rId20"/>
    <p:sldId id="551" r:id="rId21"/>
    <p:sldId id="552" r:id="rId22"/>
    <p:sldId id="553" r:id="rId23"/>
    <p:sldId id="554" r:id="rId24"/>
    <p:sldId id="261" r:id="rId25"/>
    <p:sldId id="555" r:id="rId26"/>
    <p:sldId id="262" r:id="rId27"/>
    <p:sldId id="556" r:id="rId28"/>
    <p:sldId id="557" r:id="rId29"/>
    <p:sldId id="558" r:id="rId30"/>
    <p:sldId id="267" r:id="rId31"/>
    <p:sldId id="268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9771" autoAdjust="0"/>
  </p:normalViewPr>
  <p:slideViewPr>
    <p:cSldViewPr snapToGrid="0">
      <p:cViewPr varScale="1">
        <p:scale>
          <a:sx n="100" d="100"/>
          <a:sy n="100" d="100"/>
        </p:scale>
        <p:origin x="996" y="84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Trends</a:t>
            </a:r>
          </a:p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4.7</c:v>
                </c:pt>
                <c:pt idx="1">
                  <c:v>3.1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3.4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3.5</c:v>
                </c:pt>
                <c:pt idx="1">
                  <c:v>2.4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3.9</c:v>
                </c:pt>
                <c:pt idx="1">
                  <c:v>2.8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3.5</c:v>
                </c:pt>
                <c:pt idx="1">
                  <c:v>2.2000000000000002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4.2</c:v>
                </c:pt>
                <c:pt idx="1">
                  <c:v>2.8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en-US"/>
          </a:p>
        </c:txPr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r>
                  <a:rPr lang="en-US" sz="1200" baseline="0" dirty="0">
                    <a:latin typeface="Times New Roman" panose="02020603050405020304" pitchFamily="18" charset="0"/>
                  </a:rPr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  <c:txPr>
        <a:bodyPr/>
        <a:lstStyle/>
        <a:p>
          <a:pPr>
            <a:defRPr sz="11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5-43DC-942F-D3321D37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5-43DC-942F-D3321D37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5-43DC-942F-D3321D37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55-43DC-942F-D3321D37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CEF-A7C7-0052B2435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CEF-A7C7-0052B24353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71-4CEF-A7C7-0052B2435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71-4CEF-A7C7-0052B243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B-4F55-9DE9-FE46E2A71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B-4F55-9DE9-FE46E2A71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B-4F55-9DE9-FE46E2A71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CB-4F55-9DE9-FE46E2A71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D-4812-9433-6C69082D3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D-4812-9433-6C69082D37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FD-4812-9433-6C69082D3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D-4812-9433-6C69082D37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FD-4812-9433-6C69082D3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FD-4812-9433-6C69082D37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D-4812-9433-6C69082D3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FD-4812-9433-6C69082D3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E1-48D6-A08F-664BCCC80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1-48D6-A08F-664BCCC80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E1-48D6-A08F-664BCCC80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E1-48D6-A08F-664BCCC80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4E1-48D6-A08F-664BCCC80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E1-48D6-A08F-664BCCC806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E1-48D6-A08F-664BCCC80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E1-48D6-A08F-664BCCC8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5C-45D4-8946-3C90115BC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C-45D4-8946-3C90115BC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5C-45D4-8946-3C90115BC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5C-45D4-8946-3C90115BC8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45C-45D4-8946-3C90115BC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5C-45D4-8946-3C90115BC8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5C-45D4-8946-3C90115BC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5C-45D4-8946-3C90115B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2-4E52-A4C4-3E80E640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2-4E52-A4C4-3E80E6406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2-4E52-A4C4-3E80E640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F2-4E52-A4C4-3E80E64067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F2-4E52-A4C4-3E80E640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2-4E52-A4C4-3E80E64067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F2-4E52-A4C4-3E80E640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F2-4E52-A4C4-3E80E6406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AD-403A-B222-3801930E6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D-403A-B222-3801930E62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AD-403A-B222-3801930E6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AD-403A-B222-3801930E62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AD-403A-B222-3801930E6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AD-403A-B222-3801930E62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AD-403A-B222-3801930E6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AD-403A-B222-3801930E6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D8-4E2D-92C7-9F08DC29A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8-4E2D-92C7-9F08DC29A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D8-4E2D-92C7-9F08DC29A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D8-4E2D-92C7-9F08DC29A9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D8-4E2D-92C7-9F08DC29A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D8-4E2D-92C7-9F08DC29A9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D8-4E2D-92C7-9F08DC29A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D8-4E2D-92C7-9F08DC29A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1.73</c:v>
                </c:pt>
                <c:pt idx="1">
                  <c:v>1.9</c:v>
                </c:pt>
                <c:pt idx="2">
                  <c:v>0</c:v>
                </c:pt>
                <c:pt idx="3">
                  <c:v>2.19</c:v>
                </c:pt>
                <c:pt idx="4">
                  <c:v>3.8</c:v>
                </c:pt>
                <c:pt idx="5">
                  <c:v>0</c:v>
                </c:pt>
                <c:pt idx="7">
                  <c:v>5.7</c:v>
                </c:pt>
                <c:pt idx="8">
                  <c:v>5.9</c:v>
                </c:pt>
                <c:pt idx="9">
                  <c:v>6.5</c:v>
                </c:pt>
                <c:pt idx="10">
                  <c:v>19</c:v>
                </c:pt>
                <c:pt idx="11">
                  <c:v>0</c:v>
                </c:pt>
                <c:pt idx="12">
                  <c:v>4.8</c:v>
                </c:pt>
                <c:pt idx="13">
                  <c:v>9.1999999999999993</c:v>
                </c:pt>
                <c:pt idx="14">
                  <c:v>7.6</c:v>
                </c:pt>
                <c:pt idx="15">
                  <c:v>0</c:v>
                </c:pt>
                <c:pt idx="16">
                  <c:v>5.9</c:v>
                </c:pt>
                <c:pt idx="17">
                  <c:v>4.8</c:v>
                </c:pt>
                <c:pt idx="18">
                  <c:v>8.8000000000000007</c:v>
                </c:pt>
                <c:pt idx="19">
                  <c:v>2.5</c:v>
                </c:pt>
                <c:pt idx="21">
                  <c:v>2</c:v>
                </c:pt>
                <c:pt idx="22">
                  <c:v>7.2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8BF-AE7A-5A45793F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C-44D7-80E5-FB8D1BCE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C-44D7-80E5-FB8D1BCEB7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C-44D7-80E5-FB8D1BCE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FC-44D7-80E5-FB8D1BCEB7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FC-44D7-80E5-FB8D1BCE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FC-44D7-80E5-FB8D1BCEB7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FC-44D7-80E5-FB8D1BCE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FC-44D7-80E5-FB8D1BCEB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2-4C3F-93C2-8A7395298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2-4C3F-93C2-8A73952983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2-4C3F-93C2-8A7395298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2-4C3F-93C2-8A73952983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92-4C3F-93C2-8A7395298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2-4C3F-93C2-8A73952983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2-4C3F-93C2-8A7395298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92-4C3F-93C2-8A7395298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4-4895-BC58-4D3461637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4-4895-BC58-4D34616372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4-4895-BC58-4D3461637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14-4895-BC58-4D34616372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614-4895-BC58-4D3461637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14-4895-BC58-4D34616372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14-4895-BC58-4D3461637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14-4895-BC58-4D3461637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E4-41BD-AC96-41D2B5C42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4-41BD-AC96-41D2B5C422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E4-41BD-AC96-41D2B5C42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E4-41BD-AC96-41D2B5C422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E4-41BD-AC96-41D2B5C42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E4-41BD-AC96-41D2B5C422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E4-41BD-AC96-41D2B5C42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E4-41BD-AC96-41D2B5C4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3-43AB-92BB-A8D997B6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3-43AB-92BB-A8D997B61C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3-43AB-92BB-A8D997B6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73-43AB-92BB-A8D997B61C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73-43AB-92BB-A8D997B6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73-43AB-92BB-A8D997B61C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3-43AB-92BB-A8D997B6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73-43AB-92BB-A8D997B6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0-4B5C-A1F3-896167B4C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0-4B5C-A1F3-896167B4CD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60-4B5C-A1F3-896167B4C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60-4B5C-A1F3-896167B4CD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60-4B5C-A1F3-896167B4C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60-4B5C-A1F3-896167B4CD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60-4B5C-A1F3-896167B4C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60-4B5C-A1F3-896167B4C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B9-4BF5-B624-FA1E53B68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9-4BF5-B624-FA1E53B68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B9-4BF5-B624-FA1E53B68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9-4BF5-B624-FA1E53B68D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B9-4BF5-B624-FA1E53B68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B9-4BF5-B624-FA1E53B68D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7B9-4BF5-B624-FA1E53B68DF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B9-4BF5-B624-FA1E53B68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7E-4069-BAC7-D09775E7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E-4069-BAC7-D09775E78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97E-4069-BAC7-D09775E7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7E-4069-BAC7-D09775E782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7E-4069-BAC7-D09775E7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7E-4069-BAC7-D09775E782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7E-4069-BAC7-D09775E78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7E-4069-BAC7-D09775E78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1C-44C1-9124-0D547A945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C-44C1-9124-0D547A945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1C-44C1-9124-0D547A945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C-44C1-9124-0D547A9457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1C-44C1-9124-0D547A945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1C-44C1-9124-0D547A9457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81C-44C1-9124-0D547A945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1C-44C1-9124-0D547A945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E-454E-8B80-326E5FF14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E-454E-8B80-326E5FF14A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5E-454E-8B80-326E5FF14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5E-454E-8B80-326E5FF14A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5E-454E-8B80-326E5FF14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5E-454E-8B80-326E5FF14A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85E-454E-8B80-326E5FF14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5E-454E-8B80-326E5FF14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0.6</c:v>
                </c:pt>
                <c:pt idx="1">
                  <c:v>0.6</c:v>
                </c:pt>
                <c:pt idx="2">
                  <c:v>0</c:v>
                </c:pt>
                <c:pt idx="3">
                  <c:v>2.2000000000000002</c:v>
                </c:pt>
                <c:pt idx="4">
                  <c:v>0</c:v>
                </c:pt>
                <c:pt idx="5">
                  <c:v>0</c:v>
                </c:pt>
                <c:pt idx="7">
                  <c:v>4.2</c:v>
                </c:pt>
                <c:pt idx="8">
                  <c:v>4.3</c:v>
                </c:pt>
                <c:pt idx="9">
                  <c:v>4.0999999999999996</c:v>
                </c:pt>
                <c:pt idx="10">
                  <c:v>6.3</c:v>
                </c:pt>
                <c:pt idx="11">
                  <c:v>0</c:v>
                </c:pt>
                <c:pt idx="12">
                  <c:v>3.5</c:v>
                </c:pt>
                <c:pt idx="13">
                  <c:v>6.1</c:v>
                </c:pt>
                <c:pt idx="14">
                  <c:v>7</c:v>
                </c:pt>
                <c:pt idx="15">
                  <c:v>0</c:v>
                </c:pt>
                <c:pt idx="16">
                  <c:v>5.9</c:v>
                </c:pt>
                <c:pt idx="17">
                  <c:v>3.2</c:v>
                </c:pt>
                <c:pt idx="18">
                  <c:v>4.4000000000000004</c:v>
                </c:pt>
                <c:pt idx="19">
                  <c:v>2.5</c:v>
                </c:pt>
                <c:pt idx="21">
                  <c:v>0.8</c:v>
                </c:pt>
                <c:pt idx="22">
                  <c:v>3.1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5-4E8C-95A8-D33745CA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7EA-4D24-A9C1-9081C87D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A-4D24-A9C1-9081C87DB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EA-4D24-A9C1-9081C87D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A-4D24-A9C1-9081C87DB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EA-4D24-A9C1-9081C87D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A-4D24-A9C1-9081C87DBC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7EA-4D24-A9C1-9081C87D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EA-4D24-A9C1-9081C87DBC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1-4C1B-835D-325549ACD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1-4C1B-835D-325549ACD0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1-4C1B-835D-325549ACD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1-4C1B-835D-325549ACD0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61-4C1B-835D-325549ACD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61-4C1B-835D-325549ACD0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A61-4C1B-835D-325549ACD0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61-4C1B-835D-325549ACD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2-46CB-A472-0855F9A3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2-46CB-A472-0855F9A31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D2-46CB-A472-0855F9A3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D2-46CB-A472-0855F9A316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D2-46CB-A472-0855F9A3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D2-46CB-A472-0855F9A316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2-46CB-A472-0855F9A3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D2-46CB-A472-0855F9A31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83526724951359832"/>
          <c:h val="0.11543064587997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7D-44C5-BCC2-0D78E772F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D-44C5-BCC2-0D78E772F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7D-44C5-BCC2-0D78E772F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D-44C5-BCC2-0D78E772F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7D-44C5-BCC2-0D78E772F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D-44C5-BCC2-0D78E772F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57D-44C5-BCC2-0D78E772F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7D-44C5-BCC2-0D78E772F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07-47FB-97EA-B46FF36C2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7-47FB-97EA-B46FF36C2C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07-47FB-97EA-B46FF36C2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07-47FB-97EA-B46FF36C2C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07-47FB-97EA-B46FF36C2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07-47FB-97EA-B46FF36C2C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F07-47FB-97EA-B46FF36C2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07-47FB-97EA-B46FF36C2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7B-48D2-B428-9E29CE4C8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B-48D2-B428-9E29CE4C82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7B-48D2-B428-9E29CE4C8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7B-48D2-B428-9E29CE4C82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7B-48D2-B428-9E29CE4C8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7B-48D2-B428-9E29CE4C82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87B-48D2-B428-9E29CE4C8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7B-48D2-B428-9E29CE4C8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81-4853-842D-BEEF07D18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1-4853-842D-BEEF07D18D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81-4853-842D-BEEF07D18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1-4853-842D-BEEF07D18D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81-4853-842D-BEEF07D18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81-4853-842D-BEEF07D18D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81-4853-842D-BEEF07D18D3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81-4853-842D-BEEF07D18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0C-4B1F-B944-6C2BF6BF3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C-4B1F-B944-6C2BF6BF3B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0C-4B1F-B944-6C2BF6BF3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0C-4B1F-B944-6C2BF6BF3B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0C-4B1F-B944-6C2BF6BF3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C-4B1F-B944-6C2BF6BF3B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0C-4B1F-B944-6C2BF6BF3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0C-4B1F-B944-6C2BF6BF3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8-498A-800B-190F5AE69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8-498A-800B-190F5AE69B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8-498A-800B-190F5AE69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8-498A-800B-190F5AE69B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E8-498A-800B-190F5AE69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E8-498A-800B-190F5AE69B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E8-498A-800B-190F5AE69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E8-498A-800B-190F5AE69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9C-4949-AB2E-C8A6F07BC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C-4949-AB2E-C8A6F07BC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9C-4949-AB2E-C8A6F07BC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C-4949-AB2E-C8A6F07BC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9C-4949-AB2E-C8A6F07BC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9C-4949-AB2E-C8A6F07BC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39C-4949-AB2E-C8A6F07BC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9C-4949-AB2E-C8A6F07BC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0.66</c:v>
                </c:pt>
                <c:pt idx="1">
                  <c:v>0.72</c:v>
                </c:pt>
                <c:pt idx="2">
                  <c:v>0</c:v>
                </c:pt>
                <c:pt idx="3">
                  <c:v>2.5</c:v>
                </c:pt>
                <c:pt idx="4">
                  <c:v>0</c:v>
                </c:pt>
                <c:pt idx="5">
                  <c:v>0</c:v>
                </c:pt>
                <c:pt idx="7">
                  <c:v>1.32</c:v>
                </c:pt>
                <c:pt idx="8">
                  <c:v>1.33</c:v>
                </c:pt>
                <c:pt idx="9">
                  <c:v>2.1800000000000002</c:v>
                </c:pt>
                <c:pt idx="10">
                  <c:v>0.32</c:v>
                </c:pt>
                <c:pt idx="11">
                  <c:v>0</c:v>
                </c:pt>
                <c:pt idx="12">
                  <c:v>0.95</c:v>
                </c:pt>
                <c:pt idx="13">
                  <c:v>0.09</c:v>
                </c:pt>
                <c:pt idx="14">
                  <c:v>0.97</c:v>
                </c:pt>
                <c:pt idx="15">
                  <c:v>0</c:v>
                </c:pt>
                <c:pt idx="16">
                  <c:v>3.73</c:v>
                </c:pt>
                <c:pt idx="17">
                  <c:v>1.28</c:v>
                </c:pt>
                <c:pt idx="18">
                  <c:v>2.73</c:v>
                </c:pt>
                <c:pt idx="19">
                  <c:v>0.45</c:v>
                </c:pt>
                <c:pt idx="21">
                  <c:v>0.09</c:v>
                </c:pt>
                <c:pt idx="22">
                  <c:v>0.35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D7E-A7C3-A1D88772E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F0-42CD-AF1F-A6BAEBC7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2CD-AF1F-A6BAEBC78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0-42CD-AF1F-A6BAEBC7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0-42CD-AF1F-A6BAEBC78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0-42CD-AF1F-A6BAEBC7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F0-42CD-AF1F-A6BAEBC783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AF0-42CD-AF1F-A6BAEBC7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F0-42CD-AF1F-A6BAEBC783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43-43C0-9698-BB6FD8E02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3-43C0-9698-BB6FD8E02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43-43C0-9698-BB6FD8E02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43-43C0-9698-BB6FD8E02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43-43C0-9698-BB6FD8E02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43-43C0-9698-BB6FD8E026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343-43C0-9698-BB6FD8E02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43-43C0-9698-BB6FD8E026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C5-4EC1-8B2B-D86021464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5-4EC1-8B2B-D86021464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C5-4EC1-8B2B-D86021464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5-4EC1-8B2B-D860214641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C5-4EC1-8B2B-D86021464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C5-4EC1-8B2B-D860214641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>
                        <a:defRPr sz="1050"/>
                      </a:pPr>
                      <a:t>[VALUE]</a:t>
                    </a:fld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0C5-4EC1-8B2B-D86021464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C5-4EC1-8B2B-D86021464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1500000000000000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AF-4FBC-96FE-54F115F0B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F-4FBC-96FE-54F115F0B8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AF-4FBC-96FE-54F115F0B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AF-4FBC-96FE-54F115F0B8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AF-4FBC-96FE-54F115F0B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AF-4FBC-96FE-54F115F0B8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AF-4FBC-96FE-54F115F0B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AF-4FBC-96FE-54F115F0B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5-4E72-8316-21D92008A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5-4E72-8316-21D92008A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5-4E72-8316-21D92008A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C5-4E72-8316-21D92008AE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C5-4E72-8316-21D92008A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C5-4E72-8316-21D92008AE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CC5-4E72-8316-21D92008A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C5-4E72-8316-21D92008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0B-4F9E-9C35-06FA88E13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B-4F9E-9C35-06FA88E13C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B-4F9E-9C35-06FA88E13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0B-4F9E-9C35-06FA88E13C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0B-4F9E-9C35-06FA88E13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0B-4F9E-9C35-06FA88E13C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0B-4F9E-9C35-06FA88E13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0B-4F9E-9C35-06FA88E13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F-4C6E-833C-F1F54455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F-4C6E-833C-F1F54455C4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F-4C6E-833C-F1F54455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7F-4C6E-833C-F1F54455C4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97F-4C6E-833C-F1F54455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7F-4C6E-833C-F1F54455C4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7F-4C6E-833C-F1F54455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7F-4C6E-833C-F1F54455C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30-4CA2-8E96-D992E5AA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CA2-8E96-D992E5AA4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0-4CA2-8E96-D992E5AA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30-4CA2-8E96-D992E5AA45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30-4CA2-8E96-D992E5AA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30-4CA2-8E96-D992E5AA45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30-4CA2-8E96-D992E5AA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30-4CA2-8E96-D992E5AA4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9B-42D2-98B6-02CA9EF8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B-42D2-98B6-02CA9EF88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B-42D2-98B6-02CA9EF8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9B-42D2-98B6-02CA9EF88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19B-42D2-98B6-02CA9EF8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9B-42D2-98B6-02CA9EF883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B-42D2-98B6-02CA9EF88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9B-42D2-98B6-02CA9EF88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CA-4B47-BE9B-EFB96569E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A-4B47-BE9B-EFB96569E6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CA-4B47-BE9B-EFB96569E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CA-4B47-BE9B-EFB96569E6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CA-4B47-BE9B-EFB96569E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CA-4B47-BE9B-EFB96569E6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CA-4B47-BE9B-EFB96569E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CA-4B47-BE9B-EFB96569E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3">
                  <c:v>100</c:v>
                </c:pt>
                <c:pt idx="5">
                  <c:v>90.36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82.22</c:v>
                </c:pt>
                <c:pt idx="12">
                  <c:v>68.42</c:v>
                </c:pt>
                <c:pt idx="13">
                  <c:v>92.31</c:v>
                </c:pt>
                <c:pt idx="15">
                  <c:v>94.87</c:v>
                </c:pt>
                <c:pt idx="18">
                  <c:v>100</c:v>
                </c:pt>
                <c:pt idx="19">
                  <c:v>91.3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87.8</c:v>
                </c:pt>
                <c:pt idx="1">
                  <c:v>92.9</c:v>
                </c:pt>
                <c:pt idx="3">
                  <c:v>76.900000000000006</c:v>
                </c:pt>
                <c:pt idx="5">
                  <c:v>56.6</c:v>
                </c:pt>
                <c:pt idx="6">
                  <c:v>68.42</c:v>
                </c:pt>
                <c:pt idx="7">
                  <c:v>75</c:v>
                </c:pt>
                <c:pt idx="8">
                  <c:v>50</c:v>
                </c:pt>
                <c:pt idx="9">
                  <c:v>77.78</c:v>
                </c:pt>
                <c:pt idx="10">
                  <c:v>70</c:v>
                </c:pt>
                <c:pt idx="11">
                  <c:v>46.67</c:v>
                </c:pt>
                <c:pt idx="12">
                  <c:v>15.8</c:v>
                </c:pt>
                <c:pt idx="13">
                  <c:v>69.2</c:v>
                </c:pt>
                <c:pt idx="15">
                  <c:v>74.400000000000006</c:v>
                </c:pt>
                <c:pt idx="18">
                  <c:v>100</c:v>
                </c:pt>
                <c:pt idx="19">
                  <c:v>73.900000000000006</c:v>
                </c:pt>
                <c:pt idx="20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FC-4529-8CF5-EC866873E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C-4529-8CF5-EC866873E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FC-4529-8CF5-EC866873E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C-4529-8CF5-EC866873EF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7FC-4529-8CF5-EC866873E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FC-4529-8CF5-EC866873EF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FC-4529-8CF5-EC866873E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FC-4529-8CF5-EC866873E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9C-4315-94C0-5386F3BFC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C-4315-94C0-5386F3BFC1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9C-4315-94C0-5386F3BFC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9C-4315-94C0-5386F3BFC1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9C-4315-94C0-5386F3BFC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9C-4315-94C0-5386F3BFC1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9C-4315-94C0-5386F3BFC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9C-4315-94C0-5386F3BF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3B-4B8E-B7E2-AE672AE4B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B-4B8E-B7E2-AE672AE4B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3B-4B8E-B7E2-AE672AE4B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B-4B8E-B7E2-AE672AE4B7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3B-4B8E-B7E2-AE672AE4B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B-4B8E-B7E2-AE672AE4B7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B-4B8E-B7E2-AE672AE4B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3B-4B8E-B7E2-AE672AE4B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9C-48BE-8B92-EEF7C678C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C-48BE-8B92-EEF7C678C4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9C-48BE-8B92-EEF7C678C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9C-48BE-8B92-EEF7C678C4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29C-48BE-8B92-EEF7C678C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9C-48BE-8B92-EEF7C678C4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9C-48BE-8B92-EEF7C678C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9C-48BE-8B92-EEF7C678C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F-4179-9104-B17742871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F-4179-9104-B177428711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F-4179-9104-B17742871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1F-4179-9104-B177428711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61F-4179-9104-B17742871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1F-4179-9104-B177428711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1F-4179-9104-B17742871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1F-4179-9104-B17742871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1D-468C-A2D3-5B6C0CFA7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D-468C-A2D3-5B6C0CFA76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1D-468C-A2D3-5B6C0CFA7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D-468C-A2D3-5B6C0CFA76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61D-468C-A2D3-5B6C0CFA7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1D-468C-A2D3-5B6C0CFA76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1D-468C-A2D3-5B6C0CFA7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1D-468C-A2D3-5B6C0CFA7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98-4A28-B7BD-982F5028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8-4A28-B7BD-982F5028EA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8-4A28-B7BD-982F5028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8-4A28-B7BD-982F5028EA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E98-4A28-B7BD-982F5028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98-4A28-B7BD-982F5028EA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98-4A28-B7BD-982F5028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98-4A28-B7BD-982F5028E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DE-47E2-B35D-AB159403C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E-47E2-B35D-AB159403C7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DE-47E2-B35D-AB159403C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E-47E2-B35D-AB159403C7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DE-47E2-B35D-AB159403C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DE-47E2-B35D-AB159403C7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DE-47E2-B35D-AB159403C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DE-47E2-B35D-AB159403C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46-43DC-A603-EEFE0556D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6-43DC-A603-EEFE0556D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46-43DC-A603-EEFE0556D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46-43DC-A603-EEFE0556D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46-43DC-A603-EEFE0556D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46-43DC-A603-EEFE0556D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46-43DC-A603-EEFE0556D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46-43DC-A603-EEFE0556D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9-42A6-B453-FCAD8E839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9-42A6-B453-FCAD8E839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9-42A6-B453-FCAD8E839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99-42A6-B453-FCAD8E839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799-42A6-B453-FCAD8E839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99-42A6-B453-FCAD8E8395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99-42A6-B453-FCAD8E839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99-42A6-B453-FCAD8E839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12/31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</c:v>
                </c:pt>
                <c:pt idx="12">
                  <c:v>6</c:v>
                </c:pt>
                <c:pt idx="13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7-4FA7-A97A-1D3C9D29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7-4FA7-A97A-1D3C9D297E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7-4FA7-A97A-1D3C9D29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27-4FA7-A97A-1D3C9D297E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27-4FA7-A97A-1D3C9D29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27-4FA7-A97A-1D3C9D297E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27-4FA7-A97A-1D3C9D29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27-4FA7-A97A-1D3C9D297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9-4D21-BAF7-2D89AF3C6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9-4D21-BAF7-2D89AF3C6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9-4D21-BAF7-2D89AF3C6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89-4D21-BAF7-2D89AF3C6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89-4D21-BAF7-2D89AF3C6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89-4D21-BAF7-2D89AF3C62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89-4D21-BAF7-2D89AF3C6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89-4D21-BAF7-2D89AF3C6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8-4332-BF51-A9D2E1613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8-4332-BF51-A9D2E1613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08-4332-BF51-A9D2E1613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08-4332-BF51-A9D2E1613D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D08-4332-BF51-A9D2E1613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08-4332-BF51-A9D2E1613D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08-4332-BF51-A9D2E1613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08-4332-BF51-A9D2E1613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7-4A27-A2FE-7F3BC78C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7-4A27-A2FE-7F3BC78CE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D7-4A27-A2FE-7F3BC78C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7-4A27-A2FE-7F3BC78CE5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D7-4A27-A2FE-7F3BC78C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7-4A27-A2FE-7F3BC78CE5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D7-4A27-A2FE-7F3BC78C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D7-4A27-A2FE-7F3BC78CE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E-4C95-8DFB-03571E496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E-4C95-8DFB-03571E4962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E-4C95-8DFB-03571E496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7E-4C95-8DFB-03571E4962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07E-4C95-8DFB-03571E496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7E-4C95-8DFB-03571E4962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7E-4C95-8DFB-03571E496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7E-4C95-8DFB-03571E49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89-4A2F-A384-61291E91C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9-4A2F-A384-61291E91CA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89-4A2F-A384-61291E91C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9-4A2F-A384-61291E91CA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89-4A2F-A384-61291E91C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89-4A2F-A384-61291E91CA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89-4A2F-A384-61291E91C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89-4A2F-A384-61291E91C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7-4B6B-9739-DD2A7C0D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7-4B6B-9739-DD2A7C0D15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7-4B6B-9739-DD2A7C0D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7-4B6B-9739-DD2A7C0D15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B7-4B6B-9739-DD2A7C0D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7-4B6B-9739-DD2A7C0D15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B7-4B6B-9739-DD2A7C0D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B7-4B6B-9739-DD2A7C0D1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0-4B83-BA3A-75E2A24E7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0-4B83-BA3A-75E2A24E72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0-4B83-BA3A-75E2A24E7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0-4B83-BA3A-75E2A24E72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60-4B83-BA3A-75E2A24E7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60-4B83-BA3A-75E2A24E72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60-4B83-BA3A-75E2A24E7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60-4B83-BA3A-75E2A24E7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F-4E8C-A759-EC5B901B7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F-4E8C-A759-EC5B901B75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F-4E8C-A759-EC5B901B7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F-4E8C-A759-EC5B901B75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6CF-4E8C-A759-EC5B901B7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CF-4E8C-A759-EC5B901B75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CF-4E8C-A759-EC5B901B7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CF-4E8C-A759-EC5B901B7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EC-490F-977B-0640A59BC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C-490F-977B-0640A59BC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C-490F-977B-0640A59BC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C-490F-977B-0640A59BCF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EC-490F-977B-0640A59BC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EC-490F-977B-0640A59BCF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EC-490F-977B-0640A59BC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EC-490F-977B-0640A59B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1.92</c:v>
                </c:pt>
                <c:pt idx="1">
                  <c:v>2.5099999999999998</c:v>
                </c:pt>
                <c:pt idx="2">
                  <c:v>1.93</c:v>
                </c:pt>
                <c:pt idx="3">
                  <c:v>1.92</c:v>
                </c:pt>
                <c:pt idx="4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1.92</c:v>
                </c:pt>
                <c:pt idx="1">
                  <c:v>2.2799999999999998</c:v>
                </c:pt>
                <c:pt idx="2">
                  <c:v>2.59</c:v>
                </c:pt>
                <c:pt idx="3">
                  <c:v>1.4</c:v>
                </c:pt>
                <c:pt idx="4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2.33</c:v>
                </c:pt>
                <c:pt idx="1">
                  <c:v>3.59</c:v>
                </c:pt>
                <c:pt idx="2">
                  <c:v>2.91</c:v>
                </c:pt>
                <c:pt idx="3">
                  <c:v>1.7</c:v>
                </c:pt>
                <c:pt idx="4">
                  <c:v>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1.25</c:v>
                </c:pt>
                <c:pt idx="1">
                  <c:v>2.06</c:v>
                </c:pt>
                <c:pt idx="2">
                  <c:v>1.43</c:v>
                </c:pt>
                <c:pt idx="3">
                  <c:v>1.02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30400232374186"/>
          <c:y val="0.93826985440081578"/>
          <c:w val="0.29811048257775341"/>
          <c:h val="4.7734462587812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3-4E47-A953-10BCF34BE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3-4E47-A953-10BCF34BEF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3-4E47-A953-10BCF34BEF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3-4E47-A953-10BCF34BE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5-40E6-B6A6-C7A0739EA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5-40E6-B6A6-C7A0739EA5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25-40E6-B6A6-C7A0739EA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5-40E6-B6A6-C7A0739EA5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25-40E6-B6A6-C7A0739EA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25-40E6-B6A6-C7A0739EA5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25-40E6-B6A6-C7A0739EA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25-40E6-B6A6-C7A0739EA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3-4E47-A953-10BCF34BE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3-4E47-A953-10BCF34BEF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3-4E47-A953-10BCF34BEF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63-4E47-A953-10BCF34BE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3-4E47-A953-10BCF34BE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7.0000000000000007E-2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0.08</c:v>
                </c:pt>
                <c:pt idx="1">
                  <c:v>0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0.12</c:v>
                </c:pt>
                <c:pt idx="1">
                  <c:v>0</c:v>
                </c:pt>
                <c:pt idx="2">
                  <c:v>0.2</c:v>
                </c:pt>
                <c:pt idx="3">
                  <c:v>0.09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0.03</c:v>
                </c:pt>
                <c:pt idx="1">
                  <c:v>0</c:v>
                </c:pt>
                <c:pt idx="2">
                  <c:v>0.09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>
                        <a:defRPr sz="1050"/>
                      </a:pPr>
                      <a:t>[VALUE]</a:t>
                    </a:fld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1/14/2026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1/14/2026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6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1/14/2026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8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1/14/2026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9CD5-FD4B-43CC-898C-7E076B27D72F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E1A6-5C48-45A8-A880-8AF1E52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3.png"/><Relationship Id="rId7" Type="http://schemas.openxmlformats.org/officeDocument/2006/relationships/chart" Target="../charts/chart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3.png"/><Relationship Id="rId7" Type="http://schemas.openxmlformats.org/officeDocument/2006/relationships/chart" Target="../charts/chart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4.jpg"/><Relationship Id="rId7" Type="http://schemas.openxmlformats.org/officeDocument/2006/relationships/chart" Target="../charts/chart39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4.jpg"/><Relationship Id="rId7" Type="http://schemas.openxmlformats.org/officeDocument/2006/relationships/chart" Target="../charts/chart44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December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01/18/2026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708171" y="656135"/>
          <a:ext cx="4342411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2617"/>
            <a:ext cx="4478383" cy="529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December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(4) Recordable Injuries (RII), Two (2) Lost Workday Cases (LWC), Eighteen (18) Days Away from work.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 Three Bus Operators, One Paratransit Operator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received a bug bite on their arm while operating the bus.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strained their knee due to a slip and fall on ice.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Operators injured as a result of their vehicles being rear-ended while at red lights, both caused by third party actions.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24%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27%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36% decrease year over year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750"/>
              </a:spcBef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Authority completed 2025 with one its best safety performances in history highlighted by the lowest number of employee days away ever. 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consideration at this afternoons Board Meeting will be the Adoption of the Authority's first ever Sustainability Plan.  </a:t>
            </a:r>
          </a:p>
          <a:p>
            <a:pPr marL="0" lvl="2" indent="0">
              <a:buNone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97B399C-FEC7-21ED-0453-1A9CAF43F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823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EFED6B8-1C86-A332-7A7C-4F93ED61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362264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EE4F259-3D31-B4BE-80E8-FC3CCE1F6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692319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December 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Aviation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4E5D22C-B884-A01C-AC8B-330A6B17F119}"/>
              </a:ext>
            </a:extLst>
          </p:cNvPr>
          <p:cNvSpPr/>
          <p:nvPr/>
        </p:nvSpPr>
        <p:spPr>
          <a:xfrm>
            <a:off x="3860868" y="469193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E0CF9-2373-73B5-33F2-77E8CC44D77A}"/>
              </a:ext>
            </a:extLst>
          </p:cNvPr>
          <p:cNvSpPr txBox="1"/>
          <p:nvPr/>
        </p:nvSpPr>
        <p:spPr>
          <a:xfrm>
            <a:off x="3867913" y="1965631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8F49C67-F785-6524-F34B-27B7F9DF01D5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21256F7-F24F-370A-953B-1E3E96EC54DB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771F3-692B-4205-408D-F6BCFDEC3DCB}"/>
              </a:ext>
            </a:extLst>
          </p:cNvPr>
          <p:cNvSpPr txBox="1"/>
          <p:nvPr/>
        </p:nvSpPr>
        <p:spPr>
          <a:xfrm>
            <a:off x="549885" y="5853408"/>
            <a:ext cx="240533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114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9E044-E123-5C2D-071B-244534E8167B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E805E-3E88-03FF-2C56-F3303DB005FC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EC3AEF6-BB0D-1C73-83E0-821A19DD8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91528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C3B4823-D16F-E2F4-7689-0FBE991D3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718445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A9995F6-2412-4EE2-F17C-5091F1716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595260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December 2025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D422E5-2460-BC80-AC29-BDCCD90D307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Support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3%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EC8AD34-266A-12D8-3A49-9EBF7F565109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10F8F9C-FE9E-CC1A-36A5-8A08586AD0BE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613B00-354F-9A92-47A9-D71073FF0553}"/>
              </a:ext>
            </a:extLst>
          </p:cNvPr>
          <p:cNvSpPr txBox="1"/>
          <p:nvPr/>
        </p:nvSpPr>
        <p:spPr>
          <a:xfrm>
            <a:off x="3867913" y="1975156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4050E-7146-3FF1-95EE-F74C19600A35}"/>
              </a:ext>
            </a:extLst>
          </p:cNvPr>
          <p:cNvSpPr txBox="1"/>
          <p:nvPr/>
        </p:nvSpPr>
        <p:spPr>
          <a:xfrm>
            <a:off x="3867913" y="474870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89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A0F481-4512-7A66-1E19-58D3B1A50DD4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60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08C14-A4FC-9375-C593-DAAD99F0DB04}"/>
              </a:ext>
            </a:extLst>
          </p:cNvPr>
          <p:cNvSpPr txBox="1"/>
          <p:nvPr/>
        </p:nvSpPr>
        <p:spPr>
          <a:xfrm>
            <a:off x="549885" y="5853408"/>
            <a:ext cx="232198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34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C958A-7D39-F4B6-8F5A-5EF0582F7687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2C88B-3B60-A817-2A7E-EDBD25B8B347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2C35A4D-144D-731D-F935-331F6FBDB83B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7AA03DB-5B3E-DA0D-EB99-53D3E18E5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041841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095CC54-B887-496C-8281-0EBF46279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970548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547F0D0-1B78-2D5B-C794-457078220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981789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December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2D952-B8A0-D2A2-5FA2-BB9EA7E6C30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Bus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79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75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BE0CC83-6976-2024-0BDD-0B4CE536C467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337037B-BB66-B82A-C744-47CB1798F1A1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A18901D-8A0F-AD97-8509-742D6432D20A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7D744B-D3A5-3349-19C8-DB235F3D20F9}"/>
              </a:ext>
            </a:extLst>
          </p:cNvPr>
          <p:cNvSpPr txBox="1"/>
          <p:nvPr/>
        </p:nvSpPr>
        <p:spPr>
          <a:xfrm>
            <a:off x="3867913" y="1975156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EEE65A-C7EB-AD78-652D-E5ECC1132DD2}"/>
              </a:ext>
            </a:extLst>
          </p:cNvPr>
          <p:cNvSpPr txBox="1"/>
          <p:nvPr/>
        </p:nvSpPr>
        <p:spPr>
          <a:xfrm>
            <a:off x="3867913" y="474870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FEE2DF-D1E5-9A0C-9ABD-695A41E07714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D0299-BD13-702A-8278-6789277C0E1C}"/>
              </a:ext>
            </a:extLst>
          </p:cNvPr>
          <p:cNvSpPr txBox="1"/>
          <p:nvPr/>
        </p:nvSpPr>
        <p:spPr>
          <a:xfrm>
            <a:off x="549885" y="5853408"/>
            <a:ext cx="22177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948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9A227-EB08-12DC-3C27-EEB569C274B8}"/>
              </a:ext>
            </a:extLst>
          </p:cNvPr>
          <p:cNvSpPr txBox="1"/>
          <p:nvPr/>
        </p:nvSpPr>
        <p:spPr>
          <a:xfrm>
            <a:off x="4852754" y="3132615"/>
            <a:ext cx="163038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31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C4CC7-AA7C-A17A-A420-1F04FC1B5B15}"/>
              </a:ext>
            </a:extLst>
          </p:cNvPr>
          <p:cNvSpPr txBox="1"/>
          <p:nvPr/>
        </p:nvSpPr>
        <p:spPr>
          <a:xfrm>
            <a:off x="546465" y="3132614"/>
            <a:ext cx="15193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42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1BA14F2-5FE3-3E58-ACB3-9DB42333E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09051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DEF224-DFF7-913E-C435-C3E032BCB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531354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644751-89D1-4BC3-971A-2FD419E4D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909121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December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8E93F-0A8D-4BD8-22F4-B29735214BF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CAEDBC-8953-410C-06F2-F4949B6A7FF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931AA-66F5-4F5B-C80F-20A3DB91CA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B2418-37E2-B35E-D3C6-355DBC9A997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83331-68BA-C517-2C63-ED238BB8839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75B17-4039-62E0-C6E7-27B7922F05F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D9214-F577-4E7F-0AFA-2B95AC3BAB6A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81A6BDC-B78A-4E9B-A59D-6A3CE4419728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31002-1B72-B0BF-42FD-4F5A32A00C50}"/>
              </a:ext>
            </a:extLst>
          </p:cNvPr>
          <p:cNvSpPr txBox="1"/>
          <p:nvPr/>
        </p:nvSpPr>
        <p:spPr>
          <a:xfrm>
            <a:off x="3867913" y="1975156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E3F24-EA6B-D201-63F0-91CBDAC022BE}"/>
              </a:ext>
            </a:extLst>
          </p:cNvPr>
          <p:cNvSpPr txBox="1"/>
          <p:nvPr/>
        </p:nvSpPr>
        <p:spPr>
          <a:xfrm>
            <a:off x="549885" y="5853408"/>
            <a:ext cx="240533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160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DDD19-4F2C-ACB0-8A9C-0AF49F8C900D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82C422-A260-63A8-E527-5E9EDA0ADF4E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6A1CAF4-B04D-0409-F040-D1060A3CA6EB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3F6EA-C356-E156-3C4F-5DBBBB029970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256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D74A3CE1-A160-FC3F-A420-FE55567990AD}"/>
              </a:ext>
            </a:extLst>
          </p:cNvPr>
          <p:cNvSpPr/>
          <p:nvPr/>
        </p:nvSpPr>
        <p:spPr>
          <a:xfrm>
            <a:off x="3860868" y="469193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588992-6E21-D529-FA31-6CFE1DE963B8}"/>
              </a:ext>
            </a:extLst>
          </p:cNvPr>
          <p:cNvSpPr txBox="1"/>
          <p:nvPr/>
        </p:nvSpPr>
        <p:spPr>
          <a:xfrm>
            <a:off x="3867913" y="472965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86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Cold Spring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22%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 preventable accidents, </a:t>
            </a:r>
            <a:r>
              <a:rPr lang="en-US" sz="1059" dirty="0">
                <a:solidFill>
                  <a:prstClr val="black"/>
                </a:solidFill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134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44%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December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0414B7-6AAA-4D9D-AED4-49D5C907D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318029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260603AF-73B2-70D2-D241-884BC9F018F4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E5832-5B60-6EA9-00B2-C3A8E07CDC4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47274-012F-9F57-ECFA-B77DB1981E11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F7494-D1B2-CB07-76AC-581EB7D04048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CA0CAA0-DD99-8DF9-037D-6BBCAB47A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955307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929BE79-28AD-BFF2-82F1-6245FA094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01212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641C329-243B-7946-28AB-F1F7B8558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31623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23382F-31F4-D949-D4F8-168599540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814342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CDF977BF-785E-400D-1957-B42AD11007A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F46972-2B50-D8FA-7111-1027C2D7374F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C19DB-314E-B6FB-E7C5-95537B3BAD25}"/>
              </a:ext>
            </a:extLst>
          </p:cNvPr>
          <p:cNvSpPr txBox="1"/>
          <p:nvPr/>
        </p:nvSpPr>
        <p:spPr>
          <a:xfrm>
            <a:off x="549885" y="5853408"/>
            <a:ext cx="184685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C72AB6-2705-31E6-17DA-1A5E54A5220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14 YTD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A2B27C-6B03-72D6-0014-311452A2F591}"/>
              </a:ext>
            </a:extLst>
          </p:cNvPr>
          <p:cNvSpPr txBox="1"/>
          <p:nvPr/>
        </p:nvSpPr>
        <p:spPr>
          <a:xfrm>
            <a:off x="2678259" y="5851839"/>
            <a:ext cx="243419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277 YTD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A5DAF-F586-FA7D-0A47-95C9EB4BB98D}"/>
              </a:ext>
            </a:extLst>
          </p:cNvPr>
          <p:cNvSpPr txBox="1"/>
          <p:nvPr/>
        </p:nvSpPr>
        <p:spPr>
          <a:xfrm>
            <a:off x="551498" y="3132942"/>
            <a:ext cx="44870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Dec. – 59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FF7B06-C1EA-7DC9-5F50-C3BBC213E519}"/>
              </a:ext>
            </a:extLst>
          </p:cNvPr>
          <p:cNvSpPr txBox="1"/>
          <p:nvPr/>
        </p:nvSpPr>
        <p:spPr>
          <a:xfrm>
            <a:off x="247694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92FECB-372C-DC18-F066-C8DD59BDC358}"/>
              </a:ext>
            </a:extLst>
          </p:cNvPr>
          <p:cNvSpPr txBox="1"/>
          <p:nvPr/>
        </p:nvSpPr>
        <p:spPr>
          <a:xfrm>
            <a:off x="2463323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0C302292-5FAF-7E38-EA17-C93DBEEB2038}"/>
              </a:ext>
            </a:extLst>
          </p:cNvPr>
          <p:cNvSpPr/>
          <p:nvPr/>
        </p:nvSpPr>
        <p:spPr>
          <a:xfrm>
            <a:off x="8093911" y="2133215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B0B2A7-49E0-54FF-70ED-C9539102A38E}"/>
              </a:ext>
            </a:extLst>
          </p:cNvPr>
          <p:cNvSpPr txBox="1"/>
          <p:nvPr/>
        </p:nvSpPr>
        <p:spPr>
          <a:xfrm>
            <a:off x="4652184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27ADFF-B7D0-C3C4-684B-23B3D21A9966}"/>
              </a:ext>
            </a:extLst>
          </p:cNvPr>
          <p:cNvSpPr txBox="1"/>
          <p:nvPr/>
        </p:nvSpPr>
        <p:spPr>
          <a:xfrm>
            <a:off x="8108443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532BA9F3-159A-106E-7214-24B61E526AFB}"/>
              </a:ext>
            </a:extLst>
          </p:cNvPr>
          <p:cNvSpPr/>
          <p:nvPr/>
        </p:nvSpPr>
        <p:spPr>
          <a:xfrm>
            <a:off x="247089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262026B-D1BF-1B2D-262B-A164AD509B4B}"/>
              </a:ext>
            </a:extLst>
          </p:cNvPr>
          <p:cNvSpPr/>
          <p:nvPr/>
        </p:nvSpPr>
        <p:spPr>
          <a:xfrm>
            <a:off x="4636948" y="2183216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675CBB9-B694-FC0F-4378-744D4F0A13D9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B5E0B9C-382D-39B5-1CC4-AA97E40105C9}"/>
              </a:ext>
            </a:extLst>
          </p:cNvPr>
          <p:cNvSpPr/>
          <p:nvPr/>
        </p:nvSpPr>
        <p:spPr>
          <a:xfrm>
            <a:off x="2464259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December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Babcock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</a:t>
            </a:r>
            <a:r>
              <a:rPr lang="en-US" sz="1059" dirty="0">
                <a:solidFill>
                  <a:prstClr val="black"/>
                </a:solidFill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113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43%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410FC71-268E-9D71-ED11-B9DB44DEB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717697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9A43EFF-1C31-C655-F3DF-E07264DD3D3F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F0F63-3116-E398-0C1B-E60FDFBCCC96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76CCD-30BA-061A-A2F5-CA20136F5904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83BC72-9AC7-5707-EF26-44815A9E7696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210B611-9AB6-8D0B-1FAB-CD604296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935940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D55F137-C709-F12C-286E-E4396261B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601941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D15FEB81-7918-9F2F-157D-BA9B74402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096616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32178A1-52ED-DBFB-2B2D-BCBE9EB47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967375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6AD92916-7420-02F0-21F8-29C93484B4B7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DF6E95-EAD6-C884-9D7D-39497B9A6819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887EC-CA8C-A881-D9FB-421A21C164B5}"/>
              </a:ext>
            </a:extLst>
          </p:cNvPr>
          <p:cNvSpPr txBox="1"/>
          <p:nvPr/>
        </p:nvSpPr>
        <p:spPr>
          <a:xfrm>
            <a:off x="549885" y="5853408"/>
            <a:ext cx="157908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B5FC14-C280-71F0-0DA1-4DCEDBE7779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10 YTD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AD819-3BEA-76D0-25BB-B40572C28CC5}"/>
              </a:ext>
            </a:extLst>
          </p:cNvPr>
          <p:cNvSpPr txBox="1"/>
          <p:nvPr/>
        </p:nvSpPr>
        <p:spPr>
          <a:xfrm>
            <a:off x="2859234" y="5851839"/>
            <a:ext cx="224337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Days Away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141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247AB-3373-AAA1-9E82-DEDD61E0968D}"/>
              </a:ext>
            </a:extLst>
          </p:cNvPr>
          <p:cNvSpPr txBox="1"/>
          <p:nvPr/>
        </p:nvSpPr>
        <p:spPr>
          <a:xfrm>
            <a:off x="551498" y="3132942"/>
            <a:ext cx="44870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Dec. – 49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5CA688-E7C7-D1D8-D160-419C5ED6DD59}"/>
              </a:ext>
            </a:extLst>
          </p:cNvPr>
          <p:cNvSpPr txBox="1"/>
          <p:nvPr/>
        </p:nvSpPr>
        <p:spPr>
          <a:xfrm>
            <a:off x="2476949" y="4803864"/>
            <a:ext cx="33214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7423D9E2-255A-AF5E-1A9E-BE0136B3FBD4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D51A86-2C46-B12E-EDCA-879566D2779A}"/>
              </a:ext>
            </a:extLst>
          </p:cNvPr>
          <p:cNvSpPr txBox="1"/>
          <p:nvPr/>
        </p:nvSpPr>
        <p:spPr>
          <a:xfrm>
            <a:off x="2463323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D6DFC-C28F-5FF5-B479-659E10F73CF0}"/>
              </a:ext>
            </a:extLst>
          </p:cNvPr>
          <p:cNvSpPr txBox="1"/>
          <p:nvPr/>
        </p:nvSpPr>
        <p:spPr>
          <a:xfrm>
            <a:off x="4652184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ED53BA-AB79-428B-E569-A14EA66082B9}"/>
              </a:ext>
            </a:extLst>
          </p:cNvPr>
          <p:cNvSpPr txBox="1"/>
          <p:nvPr/>
        </p:nvSpPr>
        <p:spPr>
          <a:xfrm>
            <a:off x="8108443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33BE297F-A078-95C4-B7B3-51AD7C458014}"/>
              </a:ext>
            </a:extLst>
          </p:cNvPr>
          <p:cNvSpPr/>
          <p:nvPr/>
        </p:nvSpPr>
        <p:spPr>
          <a:xfrm>
            <a:off x="247089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0B600FC-AB70-20BB-C7E9-122724AE09D2}"/>
              </a:ext>
            </a:extLst>
          </p:cNvPr>
          <p:cNvSpPr/>
          <p:nvPr/>
        </p:nvSpPr>
        <p:spPr>
          <a:xfrm>
            <a:off x="463731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B38F-E9F9-0DC2-E118-24220177495F}"/>
              </a:ext>
            </a:extLst>
          </p:cNvPr>
          <p:cNvSpPr txBox="1"/>
          <p:nvPr/>
        </p:nvSpPr>
        <p:spPr>
          <a:xfrm>
            <a:off x="4652184" y="220398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55%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E6F3E8B-9C7B-A043-1E17-C4224EB5EE7B}"/>
              </a:ext>
            </a:extLst>
          </p:cNvPr>
          <p:cNvSpPr/>
          <p:nvPr/>
        </p:nvSpPr>
        <p:spPr>
          <a:xfrm>
            <a:off x="2464259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8C4EA77-BCE1-9D60-09F3-E97347B4038B}"/>
              </a:ext>
            </a:extLst>
          </p:cNvPr>
          <p:cNvSpPr/>
          <p:nvPr/>
        </p:nvSpPr>
        <p:spPr>
          <a:xfrm>
            <a:off x="8093896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80175A-F768-734D-FAD1-A4DB5EF86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856494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December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79AC78-AE7A-274B-464B-AB60E9C574E8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Frontier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28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</a:t>
            </a:r>
            <a:r>
              <a:rPr lang="en-US" sz="1059" dirty="0">
                <a:solidFill>
                  <a:prstClr val="black"/>
                </a:solidFill>
              </a:rPr>
              <a:t>36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129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43%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FF7A08-36E7-1E8B-4FFC-0A4437EF7FB3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0B4D6-8130-10AC-3B42-A9DA430CD7C2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45AAF-B223-66EA-140D-5648E74AF957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A3DD74-C28E-C9DE-77D4-265488A1977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A2D91DA-FE8B-1822-8DAE-AD9BF80C5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87612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59FA295-B3D0-9220-AD74-BC7A872F9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529406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D6DE873-4E29-7A45-D802-36057763F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077088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4320585-38DF-5677-2D92-B2A432328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633816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F30F3246-0124-99CB-D36F-986E6CB8AC7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87115-412E-278C-827E-E2563DC212C8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5DB7D-787F-55D1-171A-176D36239F75}"/>
              </a:ext>
            </a:extLst>
          </p:cNvPr>
          <p:cNvSpPr txBox="1"/>
          <p:nvPr/>
        </p:nvSpPr>
        <p:spPr>
          <a:xfrm>
            <a:off x="549885" y="5853408"/>
            <a:ext cx="165923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8F3A6-9355-8EF9-2F72-F4C1147AFCEC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12 YTD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A1FC4B-23DE-1B25-9115-56AF98D5053E}"/>
              </a:ext>
            </a:extLst>
          </p:cNvPr>
          <p:cNvSpPr txBox="1"/>
          <p:nvPr/>
        </p:nvSpPr>
        <p:spPr>
          <a:xfrm>
            <a:off x="2859234" y="5851839"/>
            <a:ext cx="224337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Days Away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153 YTD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5509AE-C9BF-9872-E007-3D6E1213F9A1}"/>
              </a:ext>
            </a:extLst>
          </p:cNvPr>
          <p:cNvSpPr txBox="1"/>
          <p:nvPr/>
        </p:nvSpPr>
        <p:spPr>
          <a:xfrm>
            <a:off x="551498" y="3132942"/>
            <a:ext cx="44870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Dec. – 56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E61CF2-3A51-33A9-5C46-3E6771416B3D}"/>
              </a:ext>
            </a:extLst>
          </p:cNvPr>
          <p:cNvSpPr txBox="1"/>
          <p:nvPr/>
        </p:nvSpPr>
        <p:spPr>
          <a:xfrm>
            <a:off x="247694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87265507-03FE-DF07-002C-75EF3848FE51}"/>
              </a:ext>
            </a:extLst>
          </p:cNvPr>
          <p:cNvSpPr/>
          <p:nvPr/>
        </p:nvSpPr>
        <p:spPr>
          <a:xfrm>
            <a:off x="2470891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A7C2491-70F8-F058-8B2F-E0EEDA422801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7D265B-78DA-7ED9-E765-71D116679E31}"/>
              </a:ext>
            </a:extLst>
          </p:cNvPr>
          <p:cNvSpPr txBox="1"/>
          <p:nvPr/>
        </p:nvSpPr>
        <p:spPr>
          <a:xfrm>
            <a:off x="2463323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FD929C-DE4E-1406-6E10-E6C5C169F6E8}"/>
              </a:ext>
            </a:extLst>
          </p:cNvPr>
          <p:cNvSpPr txBox="1"/>
          <p:nvPr/>
        </p:nvSpPr>
        <p:spPr>
          <a:xfrm>
            <a:off x="4652184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D09F6B-B392-8BBA-061A-21070D491FFF}"/>
              </a:ext>
            </a:extLst>
          </p:cNvPr>
          <p:cNvSpPr txBox="1"/>
          <p:nvPr/>
        </p:nvSpPr>
        <p:spPr>
          <a:xfrm>
            <a:off x="8108443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C80EB187-67E2-B50E-8788-A6D002850D9C}"/>
              </a:ext>
            </a:extLst>
          </p:cNvPr>
          <p:cNvSpPr/>
          <p:nvPr/>
        </p:nvSpPr>
        <p:spPr>
          <a:xfrm>
            <a:off x="247089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689E9BD-4CD1-5177-1EF9-A39B8758A922}"/>
              </a:ext>
            </a:extLst>
          </p:cNvPr>
          <p:cNvSpPr/>
          <p:nvPr/>
        </p:nvSpPr>
        <p:spPr>
          <a:xfrm>
            <a:off x="463731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94692-82CB-6EC9-E3F7-0DD2C227C62F}"/>
              </a:ext>
            </a:extLst>
          </p:cNvPr>
          <p:cNvSpPr txBox="1"/>
          <p:nvPr/>
        </p:nvSpPr>
        <p:spPr>
          <a:xfrm>
            <a:off x="4652184" y="220398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78%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D42AAF9-D668-01A5-5500-CD5CD15494D5}"/>
              </a:ext>
            </a:extLst>
          </p:cNvPr>
          <p:cNvSpPr/>
          <p:nvPr/>
        </p:nvSpPr>
        <p:spPr>
          <a:xfrm>
            <a:off x="8093896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6E307A4-6AB2-230D-1C0B-59D79AB49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71827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for Paratransit/Metrolink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30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</a:t>
            </a:r>
            <a:r>
              <a:rPr lang="en-US" sz="1059" dirty="0">
                <a:solidFill>
                  <a:prstClr val="black"/>
                </a:solidFill>
              </a:rPr>
              <a:t>24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65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43%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December 2025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72FBCB3-58C4-09C7-870F-89B9E2BBC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727807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B831786-60CE-4605-9051-1133507F7302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401C3B-8EF9-7E88-B0C6-53CD299C09A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43889-A863-D39C-49E9-050F6280ED1A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230AC0-1D8F-E0BA-E55B-13A0EE42E32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1EBFE717-A47F-A449-1CE5-6D131B3BD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750947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8148029C-B9EB-211D-2AF7-5EEB05B80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190806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5663DDF-9A90-8F8B-EFA7-C9877D0E6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705606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89DFB64A-95E8-CDFC-7B21-C64F5870300F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62019F-BB59-DD4B-6EF7-AB6D0DD83297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DB5159-4EEE-B4D9-2AA9-2649A56CE519}"/>
              </a:ext>
            </a:extLst>
          </p:cNvPr>
          <p:cNvSpPr txBox="1"/>
          <p:nvPr/>
        </p:nvSpPr>
        <p:spPr>
          <a:xfrm>
            <a:off x="549885" y="5853408"/>
            <a:ext cx="184685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95F708-863B-4F5A-5B51-DDC15E81994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6 YTD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0FAE78-48E9-97CA-0811-AF44594CB192}"/>
              </a:ext>
            </a:extLst>
          </p:cNvPr>
          <p:cNvSpPr txBox="1"/>
          <p:nvPr/>
        </p:nvSpPr>
        <p:spPr>
          <a:xfrm>
            <a:off x="2668734" y="5851839"/>
            <a:ext cx="243419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377 YTD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DF726C-92AD-EAF8-E856-D3552E09B6A3}"/>
              </a:ext>
            </a:extLst>
          </p:cNvPr>
          <p:cNvSpPr txBox="1"/>
          <p:nvPr/>
        </p:nvSpPr>
        <p:spPr>
          <a:xfrm>
            <a:off x="551498" y="3132942"/>
            <a:ext cx="44870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Dec. – 28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4ADEC6-3912-2E94-24ED-EE7CA92ECA58}"/>
              </a:ext>
            </a:extLst>
          </p:cNvPr>
          <p:cNvSpPr txBox="1"/>
          <p:nvPr/>
        </p:nvSpPr>
        <p:spPr>
          <a:xfrm>
            <a:off x="2476949" y="480386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157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F6848B8F-2210-0DFE-E80E-DB5C6F5F9686}"/>
              </a:ext>
            </a:extLst>
          </p:cNvPr>
          <p:cNvSpPr/>
          <p:nvPr/>
        </p:nvSpPr>
        <p:spPr>
          <a:xfrm>
            <a:off x="4637656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474D01-2E79-0B81-0BFD-21D0FE6F6F46}"/>
              </a:ext>
            </a:extLst>
          </p:cNvPr>
          <p:cNvSpPr txBox="1"/>
          <p:nvPr/>
        </p:nvSpPr>
        <p:spPr>
          <a:xfrm>
            <a:off x="2463323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0A40A048-2D66-6682-81B4-EECC29D9B7DA}"/>
              </a:ext>
            </a:extLst>
          </p:cNvPr>
          <p:cNvSpPr/>
          <p:nvPr/>
        </p:nvSpPr>
        <p:spPr>
          <a:xfrm>
            <a:off x="8093911" y="2133215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5A3E9A-41D6-352A-37D9-A4F29739306F}"/>
              </a:ext>
            </a:extLst>
          </p:cNvPr>
          <p:cNvSpPr txBox="1"/>
          <p:nvPr/>
        </p:nvSpPr>
        <p:spPr>
          <a:xfrm>
            <a:off x="8108443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157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6598D232-6D8C-A1A9-2AF0-3F0954D97B7D}"/>
              </a:ext>
            </a:extLst>
          </p:cNvPr>
          <p:cNvSpPr/>
          <p:nvPr/>
        </p:nvSpPr>
        <p:spPr>
          <a:xfrm>
            <a:off x="247089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2E1242D-E8EA-A847-FD93-2CCD526BE3CF}"/>
              </a:ext>
            </a:extLst>
          </p:cNvPr>
          <p:cNvSpPr/>
          <p:nvPr/>
        </p:nvSpPr>
        <p:spPr>
          <a:xfrm>
            <a:off x="463731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8D95B-C6BE-A09C-D2A2-28EC62613CC8}"/>
              </a:ext>
            </a:extLst>
          </p:cNvPr>
          <p:cNvSpPr txBox="1"/>
          <p:nvPr/>
        </p:nvSpPr>
        <p:spPr>
          <a:xfrm>
            <a:off x="4652184" y="220398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86%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5CF962C-A61B-8CC5-F052-0274A608F369}"/>
              </a:ext>
            </a:extLst>
          </p:cNvPr>
          <p:cNvSpPr/>
          <p:nvPr/>
        </p:nvSpPr>
        <p:spPr>
          <a:xfrm>
            <a:off x="2470891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FF27C5B-1C42-E1D1-BAF6-DB36595D7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742447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5AAE572-AE1F-08FD-E3E1-8D3EBE2A4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21272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EDBAC1-734F-C55B-ADAD-D9C0A3B1D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63183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13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21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37655C-0E3C-ECB5-2610-E790AC13311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9868F-525E-EEEB-6D4E-7A67B919C49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20080-E508-9608-CDAE-E3A78E0CB16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1FA51-2370-3DA5-6D0D-BDB5A9951B09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F0697-8C0D-A655-5A2E-E761B235BD7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B1E41-2980-0485-1C93-4F076AEC3EAE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77A0B4F-12F4-FCF6-86CA-31F52A250003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C1E074-BF84-F308-79BA-296CC5A2173D}"/>
              </a:ext>
            </a:extLst>
          </p:cNvPr>
          <p:cNvSpPr txBox="1"/>
          <p:nvPr/>
        </p:nvSpPr>
        <p:spPr>
          <a:xfrm>
            <a:off x="3867913" y="1975156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F19A7-EA3C-A54F-1A05-772B4FF54A65}"/>
              </a:ext>
            </a:extLst>
          </p:cNvPr>
          <p:cNvSpPr txBox="1"/>
          <p:nvPr/>
        </p:nvSpPr>
        <p:spPr>
          <a:xfrm>
            <a:off x="3867913" y="474870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51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55D051-7D96-0867-612F-6D6698C495CB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95274-E296-480D-77A3-B4BE5A84CA3D}"/>
              </a:ext>
            </a:extLst>
          </p:cNvPr>
          <p:cNvSpPr txBox="1"/>
          <p:nvPr/>
        </p:nvSpPr>
        <p:spPr>
          <a:xfrm>
            <a:off x="549885" y="5853408"/>
            <a:ext cx="240533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267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56C53-0A27-11DF-9578-64D1B00CB488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211A5-A287-E789-60D9-1DD5DC0103A9}"/>
              </a:ext>
            </a:extLst>
          </p:cNvPr>
          <p:cNvSpPr txBox="1"/>
          <p:nvPr/>
        </p:nvSpPr>
        <p:spPr>
          <a:xfrm>
            <a:off x="546465" y="3132614"/>
            <a:ext cx="143917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- 8 YTD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94DAA85-7CF2-3E2B-ADF9-BE587EFCBDEE}"/>
              </a:ext>
            </a:extLst>
          </p:cNvPr>
          <p:cNvSpPr/>
          <p:nvPr/>
        </p:nvSpPr>
        <p:spPr>
          <a:xfrm>
            <a:off x="8100232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810F52C-2C71-55BC-A1AD-2CBDDD0339C8}"/>
              </a:ext>
            </a:extLst>
          </p:cNvPr>
          <p:cNvSpPr/>
          <p:nvPr/>
        </p:nvSpPr>
        <p:spPr>
          <a:xfrm>
            <a:off x="3860866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BB7DD4-51E6-0F0D-2543-EC80CD8CB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64573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72E47-6058-F725-C364-9773C5A37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21094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29ED0EA-2A36-367C-E5B2-88DB3C576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322758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344BA-F59A-343B-7E83-4052A3B95612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6130-B1E6-B34E-BB70-38B531AEF28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0920D-DCEF-4F29-3C3A-F285D6A0A5A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1CF15-B899-1501-2A20-6FD0694286B3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6CEE2-BFF3-68AB-2AC9-81AECE7AE20D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9E6887-7426-34C2-A768-ED449B83F8B6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C2D35D8D-33A0-9C14-16DE-1F691FA28A4C}"/>
              </a:ext>
            </a:extLst>
          </p:cNvPr>
          <p:cNvSpPr/>
          <p:nvPr/>
        </p:nvSpPr>
        <p:spPr>
          <a:xfrm>
            <a:off x="3860868" y="469193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A4009CE-09F7-866A-80A5-096E718491F0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989C9F7-2FA1-FAFC-DD18-6F90AE88DE4C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60E1F-20BD-CB69-B8C3-44A54F945B6C}"/>
              </a:ext>
            </a:extLst>
          </p:cNvPr>
          <p:cNvSpPr txBox="1"/>
          <p:nvPr/>
        </p:nvSpPr>
        <p:spPr>
          <a:xfrm>
            <a:off x="549885" y="5853408"/>
            <a:ext cx="23251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10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05DC2-6C74-48C3-CA74-03075406A4D4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E54DB-AFF2-EA2F-9C0B-C03D5F59BE2C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EC9C53-1AED-5387-4468-2E930C531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37840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75FF97-48B3-CBD2-F214-C927DDFD90E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41AE2-B899-BE7D-A3BD-AF20C979FAD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F8497-6DB0-A86E-2BA7-11E824B64DCB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5230A-5F94-A186-86F3-221ADEF4CB92}"/>
              </a:ext>
            </a:extLst>
          </p:cNvPr>
          <p:cNvSpPr txBox="1"/>
          <p:nvPr/>
        </p:nvSpPr>
        <p:spPr>
          <a:xfrm>
            <a:off x="1403647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2EC26-510A-C848-B4E5-0B31F45F1179}"/>
              </a:ext>
            </a:extLst>
          </p:cNvPr>
          <p:cNvSpPr txBox="1"/>
          <p:nvPr/>
        </p:nvSpPr>
        <p:spPr>
          <a:xfrm>
            <a:off x="747433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0                            0                                                           0                                      0                                                                            0       0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8AFDBA4-AE4E-1E4A-3894-25BEC6856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75348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90C181F-64C8-EC8A-F83F-6D8156696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14752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852720-5D0F-6ECF-709C-7436E02B9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401351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Shops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D3780-0026-6CD8-DEC1-6C8E2441D39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FCA23-F6FF-6B35-9917-0606CA56DFE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DFC63-48A9-AAD4-AE95-A2AD121B09A3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1B63-DA82-3E9B-7070-5C4EC3BFBA9B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7053F-DA54-4794-0920-573AB392A923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A3DF-E362-60D9-97A4-013BDA93F65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A3E43B2-9829-058B-35E5-B528F21E5878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622A376-3A54-13D7-4A1B-26A94128F096}"/>
              </a:ext>
            </a:extLst>
          </p:cNvPr>
          <p:cNvSpPr/>
          <p:nvPr/>
        </p:nvSpPr>
        <p:spPr>
          <a:xfrm>
            <a:off x="8100232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2A3D271-DF87-75CD-AFE2-37469EF3B5A6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22E8CF-8EE9-FAEF-690B-AFA38686ABB3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76931-3DD6-03B3-358B-AD44D7EFB743}"/>
              </a:ext>
            </a:extLst>
          </p:cNvPr>
          <p:cNvSpPr txBox="1"/>
          <p:nvPr/>
        </p:nvSpPr>
        <p:spPr>
          <a:xfrm>
            <a:off x="3867913" y="4729658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27F21-3CDF-20AE-2475-958138B468C7}"/>
              </a:ext>
            </a:extLst>
          </p:cNvPr>
          <p:cNvSpPr txBox="1"/>
          <p:nvPr/>
        </p:nvSpPr>
        <p:spPr>
          <a:xfrm>
            <a:off x="549885" y="5853408"/>
            <a:ext cx="25128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11F49-FF19-8EDD-0B9A-AAC773CA6BC0}"/>
              </a:ext>
            </a:extLst>
          </p:cNvPr>
          <p:cNvSpPr txBox="1"/>
          <p:nvPr/>
        </p:nvSpPr>
        <p:spPr>
          <a:xfrm>
            <a:off x="4852754" y="3132615"/>
            <a:ext cx="20857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946C6-31ED-6CE6-AA3B-6507119EE940}"/>
              </a:ext>
            </a:extLst>
          </p:cNvPr>
          <p:cNvSpPr txBox="1"/>
          <p:nvPr/>
        </p:nvSpPr>
        <p:spPr>
          <a:xfrm>
            <a:off x="546465" y="3132614"/>
            <a:ext cx="19747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ZERO YTD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10A0D-824A-0C38-B3BA-C1D7E423AD72}"/>
              </a:ext>
            </a:extLst>
          </p:cNvPr>
          <p:cNvSpPr txBox="1"/>
          <p:nvPr/>
        </p:nvSpPr>
        <p:spPr>
          <a:xfrm>
            <a:off x="8107279" y="1974786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F5E4F03-E16F-7192-C488-AD823336A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41496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B61419E-AD67-FE41-17CE-31265C6F1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661044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9D439E9-55A4-4AA3-4D44-7846B6CEF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366756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13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5141F3-6375-A0AF-A4E6-1E582370F02C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45A8E-B739-1CCA-ABDC-F664BD10993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E0BFE-4421-064E-9FB9-4D0863A4F93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FDC1B-0B07-CFC0-E3FF-AA82686E2D1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1ADB7-705E-7135-3553-4F18EC380ED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EA3CE-EC29-3DAA-20B6-C8F7A292A8D8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C09CC39-2B76-C8FF-9989-013D783CD95D}"/>
              </a:ext>
            </a:extLst>
          </p:cNvPr>
          <p:cNvSpPr/>
          <p:nvPr/>
        </p:nvSpPr>
        <p:spPr>
          <a:xfrm>
            <a:off x="8100232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39BD70-3C1A-93A1-825F-8B3BFDCABB4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C1B89B-9DC7-E3D5-1EBC-6807ADDC5D83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02FAA4-AEF5-D5F4-D29C-2E22A517595F}"/>
              </a:ext>
            </a:extLst>
          </p:cNvPr>
          <p:cNvSpPr txBox="1"/>
          <p:nvPr/>
        </p:nvSpPr>
        <p:spPr>
          <a:xfrm>
            <a:off x="3867913" y="472965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33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0AF88A-8E78-B7A2-A0E6-99687BB95E47}"/>
              </a:ext>
            </a:extLst>
          </p:cNvPr>
          <p:cNvSpPr txBox="1"/>
          <p:nvPr/>
        </p:nvSpPr>
        <p:spPr>
          <a:xfrm>
            <a:off x="8107279" y="1974786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B8DA0-CCD4-14C7-65E0-925D98AB37C5}"/>
              </a:ext>
            </a:extLst>
          </p:cNvPr>
          <p:cNvSpPr txBox="1"/>
          <p:nvPr/>
        </p:nvSpPr>
        <p:spPr>
          <a:xfrm>
            <a:off x="549885" y="5853408"/>
            <a:ext cx="22145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138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974BD-0E29-AD27-D0DA-583C8D8D6800}"/>
              </a:ext>
            </a:extLst>
          </p:cNvPr>
          <p:cNvSpPr txBox="1"/>
          <p:nvPr/>
        </p:nvSpPr>
        <p:spPr>
          <a:xfrm>
            <a:off x="4852754" y="3132615"/>
            <a:ext cx="155023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8CD4F-D5E3-A75A-7342-6BB4A2C66BB2}"/>
              </a:ext>
            </a:extLst>
          </p:cNvPr>
          <p:cNvSpPr txBox="1"/>
          <p:nvPr/>
        </p:nvSpPr>
        <p:spPr>
          <a:xfrm>
            <a:off x="546465" y="3132614"/>
            <a:ext cx="143917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BA87710-F078-251F-E7DC-AA8F3CF60A46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74AA03-423E-B75D-5BC0-FFE31C297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1397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6C29C25-07BB-472B-6B27-19222525E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975541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B5E2E03-BCC9-3CD2-51C2-B42AD870D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126435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28AD92-A895-E5EF-D5C3-00335BD48A1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49564-E9D9-58F3-EB39-B0B1190E4E7C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FD28-1183-AC26-A5CE-58DDFC54CFED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511A-0998-4A12-5B55-5CF4F6B24A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05FBC-EFC7-0AB4-B371-95E092EA1560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2238C-C74D-7E7C-A1B4-9DF9EFD86A2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E0138C-D27A-F081-7739-F8D5E12DAE7A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CFE1A-E273-81CB-EBFB-6D153D77AD18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B2DEDD8-628A-7835-64C4-DCB802CEDD62}"/>
              </a:ext>
            </a:extLst>
          </p:cNvPr>
          <p:cNvSpPr/>
          <p:nvPr/>
        </p:nvSpPr>
        <p:spPr>
          <a:xfrm>
            <a:off x="8100232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9B0FE-73A7-8797-B408-85607CE68C55}"/>
              </a:ext>
            </a:extLst>
          </p:cNvPr>
          <p:cNvSpPr txBox="1"/>
          <p:nvPr/>
        </p:nvSpPr>
        <p:spPr>
          <a:xfrm>
            <a:off x="3867913" y="472965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98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C92F1-B73F-D9F9-2BA2-BC6FCDB570EC}"/>
              </a:ext>
            </a:extLst>
          </p:cNvPr>
          <p:cNvSpPr txBox="1"/>
          <p:nvPr/>
        </p:nvSpPr>
        <p:spPr>
          <a:xfrm>
            <a:off x="8107279" y="1974786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643900C-0EE4-7672-C493-C1F6A92B21AF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451DA-FEFE-325A-6301-99E71B62A09E}"/>
              </a:ext>
            </a:extLst>
          </p:cNvPr>
          <p:cNvSpPr txBox="1"/>
          <p:nvPr/>
        </p:nvSpPr>
        <p:spPr>
          <a:xfrm>
            <a:off x="549885" y="5853408"/>
            <a:ext cx="224503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39C2C-3842-EF0E-4880-CF1E637781ED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AE54C-7B70-25B8-CFB5-87694C00C2E5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50DAA5-A960-A418-3177-2AF022677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17441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1B3ED3F-6A83-371F-5C07-783C0709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18736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D46DA47-A0B3-1303-AF53-1F56B0058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886375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28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12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4F16AA-4551-2D35-E196-71CC45A9970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6647A-C833-6C79-D3A5-688B909F9AF9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A45C8-9A97-938E-C67E-F4BCF865A92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E621A-8FA7-ED6E-C028-906775B0AAC6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06CE1-0059-D788-D784-673CBCD0387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839E3-C3F8-9420-F9F6-C1A958DABA5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45498-6964-2C41-5CD8-4D01915FD33E}"/>
              </a:ext>
            </a:extLst>
          </p:cNvPr>
          <p:cNvSpPr txBox="1"/>
          <p:nvPr/>
        </p:nvSpPr>
        <p:spPr>
          <a:xfrm>
            <a:off x="3867913" y="1975156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EFC329C7-F0E7-094F-9B6A-0695C2DF0C8F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C0DD-6348-D7FA-5A71-E983CAEDFB3A}"/>
              </a:ext>
            </a:extLst>
          </p:cNvPr>
          <p:cNvSpPr txBox="1"/>
          <p:nvPr/>
        </p:nvSpPr>
        <p:spPr>
          <a:xfrm>
            <a:off x="8107279" y="1974786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1A5D095-890D-B7AC-F82D-174BFC566265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00BD8-A8BD-2A00-5F31-23368C990323}"/>
              </a:ext>
            </a:extLst>
          </p:cNvPr>
          <p:cNvSpPr txBox="1"/>
          <p:nvPr/>
        </p:nvSpPr>
        <p:spPr>
          <a:xfrm>
            <a:off x="3867913" y="472965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57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3045CC-49A3-BD73-F9A3-23931344901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3EF64-0EA5-A7D5-53C7-AD645655C79F}"/>
              </a:ext>
            </a:extLst>
          </p:cNvPr>
          <p:cNvSpPr txBox="1"/>
          <p:nvPr/>
        </p:nvSpPr>
        <p:spPr>
          <a:xfrm>
            <a:off x="549885" y="5853408"/>
            <a:ext cx="22145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153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DBE8B-863A-D886-71AC-A10B7F0C3D7F}"/>
              </a:ext>
            </a:extLst>
          </p:cNvPr>
          <p:cNvSpPr txBox="1"/>
          <p:nvPr/>
        </p:nvSpPr>
        <p:spPr>
          <a:xfrm>
            <a:off x="4852754" y="3132615"/>
            <a:ext cx="163038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11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C837A-6CFB-1EF0-963C-343D228B3281}"/>
              </a:ext>
            </a:extLst>
          </p:cNvPr>
          <p:cNvSpPr txBox="1"/>
          <p:nvPr/>
        </p:nvSpPr>
        <p:spPr>
          <a:xfrm>
            <a:off x="546465" y="3132614"/>
            <a:ext cx="15193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12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DE9C7F-200D-2385-E13A-2E8849A51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571887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7C6330-1157-A963-C629-B3A6ED7A4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77784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7B18A20-0DCF-A4DC-F9B9-5D0D0F6B7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515949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312ACE-654B-DAF0-3CA1-A9A809B233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01D30-8624-ED26-E411-B7B437DA8107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A5980-5872-3429-6EB4-B5B9048EB9F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DDB74-9EEB-DC59-1A9F-D1228B11B97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2556C-A8D4-E44E-E9B8-7BA7546877E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E65B9-5789-AAB6-4B70-3DAD222F0080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1ACA8-CD9D-DD6F-727A-DB255E61C023}"/>
              </a:ext>
            </a:extLst>
          </p:cNvPr>
          <p:cNvSpPr txBox="1"/>
          <p:nvPr/>
        </p:nvSpPr>
        <p:spPr>
          <a:xfrm>
            <a:off x="549885" y="5853408"/>
            <a:ext cx="25128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FA622-DDAB-DECF-0763-BA89D414E83C}"/>
              </a:ext>
            </a:extLst>
          </p:cNvPr>
          <p:cNvSpPr txBox="1"/>
          <p:nvPr/>
        </p:nvSpPr>
        <p:spPr>
          <a:xfrm>
            <a:off x="4852754" y="3132615"/>
            <a:ext cx="20857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AB09CE-C041-90FA-0DDB-C801B67B87D8}"/>
              </a:ext>
            </a:extLst>
          </p:cNvPr>
          <p:cNvSpPr txBox="1"/>
          <p:nvPr/>
        </p:nvSpPr>
        <p:spPr>
          <a:xfrm>
            <a:off x="546465" y="3132614"/>
            <a:ext cx="19747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CD584ED-A57E-054D-5709-2841467222B3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23AF4-72D2-A3DC-9F36-CD6FC5C82518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E2E43B1-2111-35B4-91B5-68EFE0C1BBC5}"/>
              </a:ext>
            </a:extLst>
          </p:cNvPr>
          <p:cNvSpPr/>
          <p:nvPr/>
        </p:nvSpPr>
        <p:spPr>
          <a:xfrm>
            <a:off x="8100232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D7D901-26E6-64EF-8B52-46C815D6E070}"/>
              </a:ext>
            </a:extLst>
          </p:cNvPr>
          <p:cNvSpPr txBox="1"/>
          <p:nvPr/>
        </p:nvSpPr>
        <p:spPr>
          <a:xfrm>
            <a:off x="3867913" y="4729658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F5572-F68E-1176-646B-3619FEEFBDA6}"/>
              </a:ext>
            </a:extLst>
          </p:cNvPr>
          <p:cNvSpPr txBox="1"/>
          <p:nvPr/>
        </p:nvSpPr>
        <p:spPr>
          <a:xfrm>
            <a:off x="8107279" y="1974786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60CBD7E-DAC8-37C2-7791-94CB785CE75C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00E14-09E6-50BD-7AD4-C3E95E35194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E33A3-A661-0EAC-95DC-3B17BA95BE03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01163-2899-73E9-46B3-FFB45A3EEF9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751610-83C5-33C6-BC66-E7A7DEF53E1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A56E1-CB90-5806-5BC3-B05537849EC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9AEC1-7F0A-C7B5-0197-53BAA1F15015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06ADE1-5A20-D4E5-82AA-3563AC7488AC}"/>
              </a:ext>
            </a:extLst>
          </p:cNvPr>
          <p:cNvSpPr txBox="1"/>
          <p:nvPr/>
        </p:nvSpPr>
        <p:spPr>
          <a:xfrm>
            <a:off x="549885" y="5853408"/>
            <a:ext cx="240533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124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0B22A-269B-A94F-3142-E9F376945E1B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838A5-B9D6-17AC-1FB9-27D986268C2B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145B469-CB52-CB35-4690-72A3E20FF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50248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F76D4AD-0AF5-A17D-4487-05FAB2D6B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949225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35F8209-C97C-7ED2-3E7E-28F1E3A8C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04578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8C668472-573A-BFC9-74F4-2ED738608EF1}"/>
              </a:ext>
            </a:extLst>
          </p:cNvPr>
          <p:cNvSpPr/>
          <p:nvPr/>
        </p:nvSpPr>
        <p:spPr>
          <a:xfrm>
            <a:off x="3860868" y="469193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7AFAFC6-1BA1-CE12-7CB0-818A919F5BE5}"/>
              </a:ext>
            </a:extLst>
          </p:cNvPr>
          <p:cNvSpPr/>
          <p:nvPr/>
        </p:nvSpPr>
        <p:spPr>
          <a:xfrm>
            <a:off x="3860868" y="194587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4C943AD-ACC4-5185-B4BF-D7CAB6080702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E158A-403A-5D8D-E674-F36211FDC1E9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33409-86EE-CB37-A2BB-0BF3123D4666}"/>
              </a:ext>
            </a:extLst>
          </p:cNvPr>
          <p:cNvSpPr txBox="1"/>
          <p:nvPr/>
        </p:nvSpPr>
        <p:spPr>
          <a:xfrm>
            <a:off x="3867913" y="4729658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3FF7D-ECDE-448A-BED8-B0FE6A3CAD6D}"/>
              </a:ext>
            </a:extLst>
          </p:cNvPr>
          <p:cNvSpPr txBox="1"/>
          <p:nvPr/>
        </p:nvSpPr>
        <p:spPr>
          <a:xfrm>
            <a:off x="8107279" y="1974786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4107DAC-CE2D-FCCD-61F5-4395C5ED9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967463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39662E1-2CB3-B4AD-4274-43C0628B6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772936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8511DE8-553B-DB0B-BEFF-745CDD2EE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87233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December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018BB5-C208-B124-116C-D00CE5B0843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BB627-5C13-5AC0-FFA1-89FF2D351EE0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1EE8C-70FE-72DA-370A-107EE3B9CC17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74083-A46F-169F-94DF-58D0C1941107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98252-4C90-B42A-69C3-F69AD95EF8B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7F5B3-8846-7DB7-B453-BF7BD4ECC69C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6232C-D80E-40A5-FAA8-70696C321832}"/>
              </a:ext>
            </a:extLst>
          </p:cNvPr>
          <p:cNvSpPr txBox="1"/>
          <p:nvPr/>
        </p:nvSpPr>
        <p:spPr>
          <a:xfrm>
            <a:off x="549885" y="5853408"/>
            <a:ext cx="232198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36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B1EEA-4E7A-A160-9A49-43A29560B4ED}"/>
              </a:ext>
            </a:extLst>
          </p:cNvPr>
          <p:cNvSpPr txBox="1"/>
          <p:nvPr/>
        </p:nvSpPr>
        <p:spPr>
          <a:xfrm>
            <a:off x="4852754" y="3132615"/>
            <a:ext cx="18179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E1C9F-A6C4-1F7D-E009-4A3D626723E5}"/>
              </a:ext>
            </a:extLst>
          </p:cNvPr>
          <p:cNvSpPr txBox="1"/>
          <p:nvPr/>
        </p:nvSpPr>
        <p:spPr>
          <a:xfrm>
            <a:off x="546465" y="3132614"/>
            <a:ext cx="17069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631324E-EABB-8AD3-0E0C-631912CCB8A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682A7-007E-F3D2-AE3D-B964AA749070}"/>
              </a:ext>
            </a:extLst>
          </p:cNvPr>
          <p:cNvSpPr txBox="1"/>
          <p:nvPr/>
        </p:nvSpPr>
        <p:spPr>
          <a:xfrm>
            <a:off x="3867913" y="1965631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1000" b="1" dirty="0">
                <a:solidFill>
                  <a:prstClr val="black"/>
                </a:solidFill>
              </a:rPr>
              <a:t>14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F213E8E-659D-036D-6F38-FA983F05A84D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A8FACC1-14D4-F843-3DE3-30CB00F535F6}"/>
              </a:ext>
            </a:extLst>
          </p:cNvPr>
          <p:cNvSpPr/>
          <p:nvPr/>
        </p:nvSpPr>
        <p:spPr>
          <a:xfrm>
            <a:off x="3860868" y="469193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E32BAC-E47A-D920-0619-66D8D62F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147481"/>
              </p:ext>
            </p:extLst>
          </p:nvPr>
        </p:nvGraphicFramePr>
        <p:xfrm>
          <a:off x="775710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210411-9631-13AE-A81B-D5E8EEA652D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AAD72-8792-1458-D15C-B8533E326A4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6EBAC-ED67-BF86-A6F1-385B70FE6937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9D959-822A-81BE-DB01-E0AA7816A316}"/>
              </a:ext>
            </a:extLst>
          </p:cNvPr>
          <p:cNvSpPr txBox="1"/>
          <p:nvPr/>
        </p:nvSpPr>
        <p:spPr>
          <a:xfrm>
            <a:off x="1403647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155CE-3DE9-BDC4-5A51-016CB337C0D4}"/>
              </a:ext>
            </a:extLst>
          </p:cNvPr>
          <p:cNvSpPr txBox="1"/>
          <p:nvPr/>
        </p:nvSpPr>
        <p:spPr>
          <a:xfrm>
            <a:off x="747433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0                  0        0                                                           0                                      0                                                                            0       0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75E763-731C-1F16-6299-1E62498B6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955322"/>
              </p:ext>
            </p:extLst>
          </p:nvPr>
        </p:nvGraphicFramePr>
        <p:xfrm>
          <a:off x="775710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9E18B48-C6AB-2837-ADC5-350E77FBF936}"/>
              </a:ext>
            </a:extLst>
          </p:cNvPr>
          <p:cNvSpPr txBox="1"/>
          <p:nvPr/>
        </p:nvSpPr>
        <p:spPr>
          <a:xfrm>
            <a:off x="1403647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590FA-920C-D6DE-4FA9-9972414DEE94}"/>
              </a:ext>
            </a:extLst>
          </p:cNvPr>
          <p:cNvSpPr txBox="1"/>
          <p:nvPr/>
        </p:nvSpPr>
        <p:spPr>
          <a:xfrm>
            <a:off x="747433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0                  0        0                                                           0                                      0                                                                            0       0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8DF53-46A5-6672-AEDF-97FF4014EEDE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8D36C-20B3-F1E3-9AC8-0E7FE6AF545B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A1E36-0D68-C8BF-098D-74C576C7BF32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745880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 </a:t>
            </a:r>
            <a:r>
              <a:rPr lang="en-US" sz="1800" b="1" dirty="0"/>
              <a:t>2025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 n/f                                                                                                                                                                  n/f     n/f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61556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280292"/>
              </p:ext>
            </p:extLst>
          </p:nvPr>
        </p:nvGraphicFramePr>
        <p:xfrm>
          <a:off x="794760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132054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07DED-92CC-9057-8228-202C8D897CF8}"/>
              </a:ext>
            </a:extLst>
          </p:cNvPr>
          <p:cNvSpPr txBox="1"/>
          <p:nvPr/>
        </p:nvSpPr>
        <p:spPr>
          <a:xfrm>
            <a:off x="4089364" y="5165387"/>
            <a:ext cx="49725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4D74C-5D35-E63B-5D58-A9AC6B7A3496}"/>
              </a:ext>
            </a:extLst>
          </p:cNvPr>
          <p:cNvSpPr txBox="1"/>
          <p:nvPr/>
        </p:nvSpPr>
        <p:spPr>
          <a:xfrm>
            <a:off x="2603089" y="5165387"/>
            <a:ext cx="145905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 </a:t>
            </a:r>
            <a:endParaRPr lang="en-US" sz="8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12597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32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60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81% RII, </a:t>
            </a:r>
            <a:r>
              <a:rPr lang="en-US" sz="1059" dirty="0">
                <a:solidFill>
                  <a:prstClr val="black"/>
                </a:solidFill>
              </a:rPr>
              <a:t>90%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LWC, </a:t>
            </a:r>
            <a:r>
              <a:rPr lang="en-US" sz="1059" dirty="0">
                <a:solidFill>
                  <a:prstClr val="black"/>
                </a:solidFill>
              </a:rPr>
              <a:t>88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108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441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December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3866737-2419-A7E1-6667-53E583074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02075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953398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969616-38D1-A54F-A49B-F93262306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010579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BBD4987-ADBB-AF95-9575-9121F1DAA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248383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65923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LWC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Dec.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48 YTD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859234" y="5851839"/>
            <a:ext cx="232352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Days Away Dec.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1108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32942"/>
            <a:ext cx="456721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Dec. – 192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0BA287-EDD4-59C0-09BF-60E1EA33F86C}"/>
              </a:ext>
            </a:extLst>
          </p:cNvPr>
          <p:cNvSpPr txBox="1"/>
          <p:nvPr/>
        </p:nvSpPr>
        <p:spPr>
          <a:xfrm>
            <a:off x="247694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4B71ED2-2740-D579-BD20-3877E17D121C}"/>
              </a:ext>
            </a:extLst>
          </p:cNvPr>
          <p:cNvSpPr/>
          <p:nvPr/>
        </p:nvSpPr>
        <p:spPr>
          <a:xfrm>
            <a:off x="2470891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FCBD4ED-8B16-AD08-E92A-3E91D0CF6DD6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B84336-F727-04B1-6BEC-6AFBE8AE1CEE}"/>
              </a:ext>
            </a:extLst>
          </p:cNvPr>
          <p:cNvSpPr txBox="1"/>
          <p:nvPr/>
        </p:nvSpPr>
        <p:spPr>
          <a:xfrm>
            <a:off x="2463323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43%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5E12CAA-667E-E5C7-71F0-2EEF040FDC63}"/>
              </a:ext>
            </a:extLst>
          </p:cNvPr>
          <p:cNvSpPr/>
          <p:nvPr/>
        </p:nvSpPr>
        <p:spPr>
          <a:xfrm>
            <a:off x="463731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50CF0D9-4491-7E60-460F-DFC7DC06100E}"/>
              </a:ext>
            </a:extLst>
          </p:cNvPr>
          <p:cNvSpPr/>
          <p:nvPr/>
        </p:nvSpPr>
        <p:spPr>
          <a:xfrm>
            <a:off x="8093911" y="2133215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9E499-937F-300C-139E-F0941D75D85C}"/>
              </a:ext>
            </a:extLst>
          </p:cNvPr>
          <p:cNvSpPr txBox="1"/>
          <p:nvPr/>
        </p:nvSpPr>
        <p:spPr>
          <a:xfrm>
            <a:off x="4652184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35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2A61BC-6A07-29BC-03FD-5962DC732A7C}"/>
              </a:ext>
            </a:extLst>
          </p:cNvPr>
          <p:cNvSpPr txBox="1"/>
          <p:nvPr/>
        </p:nvSpPr>
        <p:spPr>
          <a:xfrm>
            <a:off x="8108443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4D9833-9368-EAEA-00A5-CF8A35F25216}"/>
              </a:ext>
            </a:extLst>
          </p:cNvPr>
          <p:cNvSpPr txBox="1"/>
          <p:nvPr/>
        </p:nvSpPr>
        <p:spPr>
          <a:xfrm>
            <a:off x="4652184" y="2184935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75%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C927D62-9623-93CC-44F0-8501FDA48662}"/>
              </a:ext>
            </a:extLst>
          </p:cNvPr>
          <p:cNvSpPr/>
          <p:nvPr/>
        </p:nvSpPr>
        <p:spPr>
          <a:xfrm>
            <a:off x="2470890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79773</TotalTime>
  <Words>2568</Words>
  <Application>Microsoft Office PowerPoint</Application>
  <PresentationFormat>On-screen Show (4:3)</PresentationFormat>
  <Paragraphs>532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2_Office Theme</vt:lpstr>
      <vt:lpstr>Safety - December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Ananna Khan</cp:lastModifiedBy>
  <cp:revision>2647</cp:revision>
  <cp:lastPrinted>2020-11-17T12:45:57Z</cp:lastPrinted>
  <dcterms:created xsi:type="dcterms:W3CDTF">2013-03-13T18:14:08Z</dcterms:created>
  <dcterms:modified xsi:type="dcterms:W3CDTF">2026-01-14T15:24:19Z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